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70" r:id="rId4"/>
    <p:sldId id="269" r:id="rId5"/>
    <p:sldId id="272" r:id="rId6"/>
    <p:sldId id="271" r:id="rId7"/>
    <p:sldId id="273" r:id="rId8"/>
    <p:sldId id="274" r:id="rId9"/>
    <p:sldId id="275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uprostim.com/wp-content/uploads/2021/03/image086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88640"/>
            <a:ext cx="8496944" cy="38164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Войно-Ясенецкого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"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Министерства здравоохранения Российской Федерации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Фармацевтический колледж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Алгоритм приема товара в аптеке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623720" y="5373216"/>
            <a:ext cx="2520280" cy="1484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Выполнила студентка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Отделения Фармация 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Группы 303-2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sz="1600" noProof="0" dirty="0" err="1" smtClean="0">
                <a:latin typeface="Times New Roman" pitchFamily="18" charset="0"/>
                <a:cs typeface="Times New Roman" pitchFamily="18" charset="0"/>
              </a:rPr>
              <a:t>Олийник</a:t>
            </a:r>
            <a:r>
              <a:rPr lang="ru-RU" sz="1600" noProof="0" dirty="0" smtClean="0">
                <a:latin typeface="Times New Roman" pitchFamily="18" charset="0"/>
                <a:cs typeface="Times New Roman" pitchFamily="18" charset="0"/>
              </a:rPr>
              <a:t> Анастасия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im0-tub-ru.yandex.net/i?id=3d69d6c2f496a3a45971fed7a81026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7912" y="1988840"/>
            <a:ext cx="9086088" cy="151216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5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im0-tub-ru.yandex.net/i?id=3d69d6c2f496a3a45971fed7a81026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18864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Выбор поставщика включает в себя: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971600" y="1447800"/>
            <a:ext cx="7962088" cy="4800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Цена,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Правильность и своевременность оформления документов,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Ассортимент,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Оперативность доставки,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Гибкая система расчетов с поставщиком,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Наличие редких и популярных препаратов,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Снабжение рекламными материалами,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Поощрения.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im0-tub-ru.yandex.net/i?id=3d69d6c2f496a3a45971fed7a81026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188640"/>
            <a:ext cx="749808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Заключение договора с поставщиком: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899592" y="1412776"/>
            <a:ext cx="7632848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После выбора поставщика начинается важнейший этап во взаимоотношениях между дистрибьютором и аптекой – заключение договора.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 descr="https://rudenko.kh.ua/uploads/2016/01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0843" y="3933056"/>
            <a:ext cx="3623156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im0-tub-ru.yandex.net/i?id=3d69d6c2f496a3a45971fed7a81026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60648"/>
            <a:ext cx="749808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Заключение договора с поставщиком: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971600" y="1412776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Договор поставки- согласие сторон, заключаемое в письменной форме, в силу которого поставщик обязуется поставить покупателю в обусловленные сроки определенные товары, а покупатель принять и оплатить эти товары.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7650" name="Picture 2" descr="https://im0-tub-ru.yandex.net/i?id=32e7fedfd185a6a78bc6bb93803c530a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467" y="4234681"/>
            <a:ext cx="3759533" cy="2623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im0-tub-ru.yandex.net/i?id=3d69d6c2f496a3a45971fed7a81026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6192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im0-tub-ru.yandex.net/i?id=3d69d6c2f496a3a45971fed7a81026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188640"/>
            <a:ext cx="7498080" cy="11430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Алгоритм проведения приемки товара: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43608" y="1412776"/>
            <a:ext cx="7211144" cy="47133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Проверить отсутствие повреждения контроля вскрытия транспортной тары,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товарной накладной сравнивают количество мест,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 descr="https://www.tradeacademicworld.com/wp-content/uploads/2017/07/Fotolia_101945409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0457"/>
            <a:ext cx="4716016" cy="353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im0-tub-ru.yandex.net/i?id=3d69d6c2f496a3a45971fed7a81026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260648"/>
            <a:ext cx="7498080" cy="11430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Алгоритм проведения приемки товара: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268760"/>
            <a:ext cx="9144000" cy="48574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Проверка наличия и правильности заполненных товаросопроводительных документов,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Проставляется отметка о приемке товаров в товарной накладной.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 descr="http://buhuchetrf.ru/wp-content/uploads/2019/11/%D0%A1%D0%BD%D0%B8%D0%BC%D0%BE%D0%BA-%D1%8D%D0%BA%D1%80%D0%B0%D0%BD%D0%B0-2019-11-17-%D0%B2-17.46.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1875" y="3212976"/>
            <a:ext cx="5232125" cy="3645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im0-tub-ru.yandex.net/i?id=3d69d6c2f496a3a45971fed7a81026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60648"/>
            <a:ext cx="914400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Алгоритм проведения приемки товара: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447800"/>
            <a:ext cx="9144000" cy="480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Вскрывают тару, не повреждая ее содержимое и раскладывают товар по наименованию,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Сверяют количество товара, указанное в товарной накладной с фактическим количеством,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Осуществляют приемочный контроль по показателям: </a:t>
            </a:r>
          </a:p>
          <a:p>
            <a:pPr marL="916686" marR="0" lvl="1" indent="-51435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Описание ( внешний вид, запах, цвет, агрегатное состояние).</a:t>
            </a:r>
          </a:p>
          <a:p>
            <a:pPr marL="916686" marR="0" lvl="1" indent="-51435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Упаковка (целостность упаковки).</a:t>
            </a:r>
          </a:p>
          <a:p>
            <a:pPr marL="916686" marR="0" lvl="1" indent="-51435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Маркировка ( соответствие первичной и вторичной упаковки, в т.ч. сроки годности).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im0-tub-ru.yandex.net/i?id=3d69d6c2f496a3a45971fed7a81026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086088" cy="157003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Алгоритм проведения приемки товара: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971600" y="1556792"/>
            <a:ext cx="5184576" cy="51236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Отбирают маркированный товар на ЖНВЛП, чтобы занести в базу,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Наклеивают ценники,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Размещают по местам хранения.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0" name="Picture 2" descr="https://im0-tub-ru.yandex.net/i?id=83c3721c8d6f8de5f7a321dfcee6ef27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6764" y="5013176"/>
            <a:ext cx="2767236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s://thumbs.dreamstime.com/b/storage-system-modern-drugstore-goods-shelves-barcelona-spain-march-shelving-assortment-pharmaceutical-products-69389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162999"/>
            <a:ext cx="2771800" cy="185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s://im0-tub-ru.yandex.net/i?id=2175b3545b19eddeb277bb6ec8ee3cdc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1" y="1587948"/>
            <a:ext cx="2771800" cy="1557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273</TotalTime>
  <Words>257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Ирина</cp:lastModifiedBy>
  <cp:revision>12</cp:revision>
  <dcterms:created xsi:type="dcterms:W3CDTF">2021-03-23T12:39:48Z</dcterms:created>
  <dcterms:modified xsi:type="dcterms:W3CDTF">2021-04-13T09:32:45Z</dcterms:modified>
</cp:coreProperties>
</file>