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8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Амнезия. Виды амнезий.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синдром.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4 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.Н.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Истерическая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аффектогенной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амнезии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отличается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тем, что воспоминания об обстановке, индифферентных событиях, совпавших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амнезируемыми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 времени, сохраняются.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антастическая псевдология (вариант истерической амнезии).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ней объектом вытеснения обычно являются не удовлетворяющие больного факты автобиографии или особенности социального статуса. Сочетающаяся с этим склонность к переоценке собственной личности, эгоизм, эгоцентризм нередко приводят к тому, что пробелы памяти замещаются вымышленными событиями, нередко носящими оттенок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гротескности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утрированности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так называемые истерические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фантазмы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ритическое осмысление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вымыслов утрачивается, появляется убежденность в их истинности.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Скотомизация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имеет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же самое клиническое содержание, что и истерическая амнезия,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данным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термином обозначают случаи, возникающие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преморбидно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лиц, не имевших истерических черт характера.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памяти как деятельности. Возникает при массивных поражениях лобных долей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мозга.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грубого нарушения процесса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формирования намерений, планов и программ поведения, и в числе следствий - нарушение произвольного запоминания. </a:t>
            </a:r>
            <a:endParaRPr lang="ru-RU" sz="2400" i="1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Непроизвольная память может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достаточно сохранной.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Сохранность узнавания нескольких картинок, среди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многих других при непроизвольном пассивном узнавании.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«Плато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 кривой воспроизведения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памяти как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имеют генеральный характер, распространяясь на любой материал: вербальный, невербальный, осмысленный, неосмысленный.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первичных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нарушений следовых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процессов.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Псевдодефекты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(зрительная, слуховая, тактильная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псевдоагнозия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распадом любой произвольной познавательной деятельности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проявляется потерей памяти на текущие события (фиксационная амнезия) при относительно лучшем воспроизведении событий и навыков прошлого.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Страдает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репродукция, возможно и фиксация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впечатлений.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дезориентировка во времени и окружающем.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Замещение конфабуляциями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обыденного содержания. Могут возникать наплывы конфабуляции в виде эпизодов конфабуляторной спутанности.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роцессы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 поражаются в несколько меньшей степени.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Критика нарушена.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ациенты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стараются замаскировать дефект памяти обтекаемыми ответами.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Дефект в быстром забывании о критичном отношении 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внешних впечатлениях.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истощаемость, вялость, адинамия.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настроения может быть апатическим, подавленным,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эйфорическим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времени возникают отдельные галлюцинации, нестойкие бредовые идеи, о которых тут 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забывается.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 прогрессирования болезни к фиксационной амнезии присоединяется амнезия ретроградная.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Выделяют непродуктивный вариант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— фиксационная амнезия с благодушным настроением, но без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конфабуляции.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интоксикациях, черепно-мозговых травмах, инфекционных заболеваниях, сосудистых процессах (нарушения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васкуляризации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гиппокампа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лимбических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качестве самостоятельного выделяется не всеми.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состоящий из нескольких частных процессов, связанных друг с другом.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мнезия включает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себя классификации: по динамике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отношению периода, подвергшегося амнезии, к периоду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объекту, подвергаемому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 основе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нарушениея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запоминания.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 – вид амнезии (фиксационной, с возможным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присоединяется амнезия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ретроградной в случае прогрессирования патологического процесса).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встречаются при большом числе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неврологических, психических заболеваниях.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Цитоархитектоника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симптомы, синдромы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диагностики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Память — это сила, «которая лежит в основе всего психического развития. Не будь в самом деле этой силы, каждое действительное ощущение, не оставляя по себе следа, должно было бы ощущаться и в миллионный раз своего повторения точно так же, как и первый,— уяснение конкретных ощущений с его последствиями и вообще психическое развитие было бы невозможностью».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Без памяти, наши ощущения и восприятия, «исчезая бесследно по мере возникновения, оставляли бы человека вечно в положении новорожденного». 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И. М. Сеченов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(значительное снижение или отсутствие памяти).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разного рода амнезий самостоятельную группу составляют амнезии (или нарушения памяти), возникающие при локальных поражениях мозга.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мнезии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динамике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Прогрессирующая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– распад памяти в соответствии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Ход процесса идёт в порядке, обратном 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Вначале исчезает память на поздние события, а ранние исчезают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последнюю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очередь. Встречается при деменции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асемической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прогрессирующих церебральных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атрофиях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(церебральный атеросклероз, сенильная деменция, болезнь Пика и Альцгеймера).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Ретардированная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– события выпадают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спустя некоторое время после болезненного состояния. Встречается при некоторых вариантах сумеречных состояний сознания, тяжелых формах делирия, онейроида.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Регрессирующая – вариант амнезии с постепенным восстановлением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памяти, 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редко полностью.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может сменить этап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ретроантероградной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ретроградной амнезии при указанных выше патологических состояниях.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Стационарная амнезия — стойкий дефицит памяти, фактически не имеющий динамики.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Амнезия по отношению периода, подвергшегося амнезии, к периоду болезни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Ретроградная – выпадение впечатлений предшествующих острому периоду болезни от нескольких минут до нескольких лет. Основной функцией памяти, страдающей при этом виде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воспроизведение.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гипоксиях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аноксиях мозга (токсические,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странгуляционные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Травмах головного мозга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утрата воспоминаний о событиях за острым периодом болезни. Встречается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Амнезия 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отношению периода, подвергшегося амнезии, к периоду болезни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выпадение воспоминаний из острого периода болезни. Встречается при глубоком оглушении, сопоре, коме, некоторых формах делирия, аменции, онейроида и особых состояниях сознания, сумеречных состояниях сознания.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Антероретроградная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тотальная амнезия на события до, во время, после острого периода болезни. Встречается при некоторых вариантах ком и аменции, наблюдающихся при тяжких травматических, токсических поражениях мозга или внутричерепных катастрофах (инсульт).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мнезии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преимущественно нарушенной функции памяти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Фиксационная амнезия – резкое ослабление или отсутствие способности запоминать, фиксировать текущие события. Входит в структуру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сицдрома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прогрессирующей амнезии,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асемической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деменции, паралитического синдрома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Анэкфория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неспособность к произвольному вспоминанию тех или иных фактов, событий,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слов, которые извлекаются из памяти только после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подсказки. Входит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структуру астенического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психоорганического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синдромов, лакунарной деменции,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асемического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слабоумия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Амнезии 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подвергаемому амнезии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Аффектогенная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пробелы памяти возникают психогенно, по механизму вытеснения неприятных впечатлений и событий. Её вариант истерическая амнезия, при которой обстановка вспоминается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Встречаются при различного рода психогенных состояниях.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Истерическая амнезия — из памяти выпадают лишь отдельные неприятные события и факты, психологически неприемлемые для больного.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структуру истерического психопатического синдрома.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амитал-кофеиновом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растормаживании и в гипнозе воспоминания могут быть оживлены.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975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Кафедра нервных болезней с курсом медицинской реабилитации ПО    Тема: Амнезия. Виды амнезий. Псевдоамнезия. Корсаковский синдром.  лекция № 4 для студентов III курса, обучающихся по специальности  030401.65 – КЛИНИЧЕСКАЯ ПСИХОЛОГИЯ    асс. Швецова И.Н.   Красноярск, 2013г. </vt:lpstr>
      <vt:lpstr>План лекции: </vt:lpstr>
      <vt:lpstr>Актуальность</vt:lpstr>
      <vt:lpstr>Основные понятия</vt:lpstr>
      <vt:lpstr>Амнезии по динамике</vt:lpstr>
      <vt:lpstr> Амнезия по отношению периода, подвергшегося амнезии, к периоду болезни</vt:lpstr>
      <vt:lpstr> Амнезия по отношению периода, подвергшегося амнезии, к периоду болезни</vt:lpstr>
      <vt:lpstr>Амнезии по преимущественно нарушенной функции памяти</vt:lpstr>
      <vt:lpstr>Амнезии по объекту, подвергаемому амнезии</vt:lpstr>
      <vt:lpstr>Амнезии по объекту, подвергаемому амнезии</vt:lpstr>
      <vt:lpstr>Амнезии по объекту, подвергаемому амнезии</vt:lpstr>
      <vt:lpstr>Псевдоамнезия</vt:lpstr>
      <vt:lpstr>Псевдоамнезия</vt:lpstr>
      <vt:lpstr>Корсаковский синдром</vt:lpstr>
      <vt:lpstr>Корсаковский синдром</vt:lpstr>
      <vt:lpstr>Корсаковский синдром</vt:lpstr>
      <vt:lpstr>Выводы:</vt:lpstr>
      <vt:lpstr>Литература: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Амнезия. Виды амнезий. Псевдоамнезия. Корсаковский синдром.  лекция № 4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17</cp:revision>
  <dcterms:created xsi:type="dcterms:W3CDTF">2013-11-30T08:36:11Z</dcterms:created>
  <dcterms:modified xsi:type="dcterms:W3CDTF">2013-11-30T13:20:01Z</dcterms:modified>
</cp:coreProperties>
</file>