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819B9-2DA2-4C60-9EF3-75E886B2DBD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4B9CB-7756-4D7E-B0C6-8939AD3F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0B71-0E4C-49C6-83B9-20EE75AA75F9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8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4376A-12BA-48B2-83BD-8FF4B110ADEF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4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6471-368F-4333-B24D-CE8A6CB39F55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3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C465D-BE23-4BFF-B18A-66A705A70FAB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9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85C7-99BE-4DAC-99FA-EF9448340F67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1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875A-038D-45A0-8933-037D16C1682D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7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6D6F-0B98-42DB-A6C2-2C61395AEF32}" type="datetime1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7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69BC-F9AB-4BAA-BA82-BAE924332AFA}" type="datetime1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8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A56D-2B61-4E2F-8874-D6BB34A8A3EC}" type="datetime1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E5A-2B28-492D-8450-BE5D70BF379E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8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AA7C-BFF0-4432-9AD1-F2FF7CF0E567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80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688DB-EEEB-4960-8ED8-37FA078E8A07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2B49E-ECFD-4747-ACC5-504EDD089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99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теме: «Организация рабочего места фармацевта льготного отдела аптеки»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15885" y="497749"/>
            <a:ext cx="8656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высшего образования «Красноярский государственный медицинский университет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имени профессора В.Ф.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5326" y="54484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С.В 308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Проверила: Казакова Е.Н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1847" y="6353294"/>
            <a:ext cx="184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Красноярск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953000" cy="4351338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Необходим, потому что, помимо отпуска лекарственных препаратов со 100% скидкой, есть льгота, подразумевающая 50% оплаты посетителем аптеки.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873" y="279762"/>
            <a:ext cx="4745899" cy="632786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5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Печати в льготном отделе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" t="29893" r="-267" b="12008"/>
          <a:stretch/>
        </p:blipFill>
        <p:spPr>
          <a:xfrm>
            <a:off x="313508" y="1619794"/>
            <a:ext cx="3529972" cy="2734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4309" b="19279"/>
          <a:stretch/>
        </p:blipFill>
        <p:spPr>
          <a:xfrm>
            <a:off x="4931190" y="714035"/>
            <a:ext cx="3361047" cy="2528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1" t="23409" r="-301" b="10532"/>
          <a:stretch/>
        </p:blipFill>
        <p:spPr>
          <a:xfrm>
            <a:off x="8569270" y="2321448"/>
            <a:ext cx="3330597" cy="2933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1833" b="5168"/>
          <a:stretch/>
        </p:blipFill>
        <p:spPr>
          <a:xfrm>
            <a:off x="4120513" y="3788230"/>
            <a:ext cx="3481251" cy="292424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1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9684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оформление рецепта занимает около 15 минут, фармацевт не стоит, как в розничном отделе.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145" y="1933190"/>
            <a:ext cx="4298053" cy="259102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с ящиками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98932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фармацевты хранят рецептурные бланки 148-1/у-04 (л), 148-1/у-88, пакеты для отпуска лекарственных препаратов с рекламой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канцелярию.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116" t="45997" b="-3162"/>
          <a:stretch/>
        </p:blipFill>
        <p:spPr>
          <a:xfrm>
            <a:off x="7141028" y="1690688"/>
            <a:ext cx="4286754" cy="424978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7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Спасибо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17167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льготного отпуска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523" y="1418860"/>
            <a:ext cx="3925865" cy="5234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67" y="307429"/>
            <a:ext cx="4818223" cy="642429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4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4072" y="295456"/>
            <a:ext cx="4758128" cy="634417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1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4711541" cy="6282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760"/>
            <a:ext cx="4711066" cy="628142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2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45465"/>
            <a:ext cx="4569823" cy="6093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04" y="536121"/>
            <a:ext cx="4567782" cy="609037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Организация рабочего места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65125"/>
            <a:ext cx="4775546" cy="63673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компьютер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4082143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фармацевту для: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электронных рецептов;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подсчёта общей стоимости ЛП;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льготных рецептов на бумажном носителе;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рецептов в реестре льготных рецептов.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0" y="1027906"/>
            <a:ext cx="6601097" cy="495082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40383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в компьютере содержится информационная база об отпускаемых лекарственных препаратах по поводу приема и режима дозирования, что очень удобно при отпуске.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14" y="588537"/>
            <a:ext cx="4936152" cy="591755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57206" cy="4351338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Нужен для сканирования рецепта, чтобы фармацевт мог проверить, действителен ли документ (провести фармацевтическую экспертизу).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94" y="1290873"/>
            <a:ext cx="4194412" cy="39627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2B49E-ECFD-4747-ACC5-504EDD089B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224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Проект по теме: «Организация рабочего места фармацевта льготного отдела аптеки»</vt:lpstr>
      <vt:lpstr>Отдел льготного отпуска</vt:lpstr>
      <vt:lpstr>Информационный стенд</vt:lpstr>
      <vt:lpstr>Презентация PowerPoint</vt:lpstr>
      <vt:lpstr>Презентация PowerPoint</vt:lpstr>
      <vt:lpstr>Организация рабочего места</vt:lpstr>
      <vt:lpstr>Персональный компьютер</vt:lpstr>
      <vt:lpstr>Презентация PowerPoint</vt:lpstr>
      <vt:lpstr>Сканер</vt:lpstr>
      <vt:lpstr>Терминал</vt:lpstr>
      <vt:lpstr>Печати в льготном отделе</vt:lpstr>
      <vt:lpstr>Стул</vt:lpstr>
      <vt:lpstr>Стол с ящиками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2023-05-09T17:06:47Z</dcterms:created>
  <dcterms:modified xsi:type="dcterms:W3CDTF">2023-05-11T13:25:47Z</dcterms:modified>
</cp:coreProperties>
</file>