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bf73adf8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bf73adf8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f73adf8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bf73adf8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bf73adf86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bf73adf86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bf73adf86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bf73adf86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bf73adf86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bf73adf86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bf73adf86a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bf73adf86a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bf73adf86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bf73adf86a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bf73adf86a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bf73adf86a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bf73adf86a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bf73adf86a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bf73adf86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bf73adf86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bf73adf86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bf73adf86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bf73adf86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bf73adf86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bf73adf86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bf73adf86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f73adf86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bf73adf86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bf73adf86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bf73adf86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bf73adf86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bf73adf86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bf73adf86a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bf73adf86a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bf73adf86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bf73adf86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bf73adf86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bf73adf86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90688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Федеральное государственное вне бюджетное образовательное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учреждение высшего образования «Красноярский государственный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медицинский университет имени профессора В.Ф.Войно-Ясенецкого»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Министерства здравоохранения Российской Федерации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400" dirty="0">
                <a:latin typeface="Times New Roman"/>
                <a:ea typeface="Times New Roman"/>
                <a:cs typeface="Times New Roman"/>
                <a:sym typeface="Times New Roman"/>
              </a:rPr>
              <a:t>Фармацевтический колледж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1214772"/>
            <a:ext cx="914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/>
            <a:r>
              <a:rPr lang="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МДК 03.01 Организация деятельности аптеки и ее структурных подразделений.</a:t>
            </a:r>
            <a:endParaRPr b="1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80700" y="3510118"/>
            <a:ext cx="84633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 базе 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lang="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Аптека </a:t>
            </a:r>
            <a:r>
              <a:rPr lang="ru" sz="1600" dirty="0">
                <a:latin typeface="Times New Roman"/>
                <a:ea typeface="Times New Roman"/>
                <a:cs typeface="Times New Roman"/>
                <a:sym typeface="Times New Roman"/>
              </a:rPr>
              <a:t>от </a:t>
            </a:r>
            <a:r>
              <a:rPr lang="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склада</a:t>
            </a:r>
            <a:r>
              <a:rPr lang="en-US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600" dirty="0">
                <a:latin typeface="Times New Roman"/>
                <a:ea typeface="Times New Roman"/>
                <a:cs typeface="Times New Roman"/>
                <a:sym typeface="Times New Roman"/>
              </a:rPr>
              <a:t>г. Красноярск, ул. Урицкого 47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184721" y="1957592"/>
            <a:ext cx="6816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ПМ 03. </a:t>
            </a:r>
            <a:r>
              <a:rPr lang="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Организация </a:t>
            </a:r>
            <a:r>
              <a:rPr lang="ru" sz="1600" dirty="0">
                <a:latin typeface="Times New Roman"/>
                <a:ea typeface="Times New Roman"/>
                <a:cs typeface="Times New Roman"/>
                <a:sym typeface="Times New Roman"/>
              </a:rPr>
              <a:t>деятельности аптеки и ее структурных </a:t>
            </a:r>
            <a:r>
              <a:rPr lang="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подразделений и руководство аптечной организацией при отсутствии специалиста с высшим образованием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368371" y="2780576"/>
            <a:ext cx="4449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Times New Roman"/>
                <a:ea typeface="Times New Roman"/>
                <a:cs typeface="Times New Roman"/>
                <a:sym typeface="Times New Roman"/>
              </a:rPr>
              <a:t>Дневник производственной практики для обучающихся 3 курса по специальности 33.02.01 Фармация 5 семестр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0" y="3986379"/>
            <a:ext cx="5669102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Выполнила: Можейко А.В. 308 группа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Общий и непосредственный руководитель: Милецкая 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Е.Л(заведующая)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Методический 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руководитель: </a:t>
            </a:r>
            <a:r>
              <a:rPr lang="ru-RU" dirty="0" smtClean="0">
                <a:latin typeface="Times New Roman"/>
                <a:ea typeface="Times New Roman"/>
                <a:cs typeface="Times New Roman"/>
                <a:sym typeface="Times New Roman"/>
              </a:rPr>
              <a:t>Казакова </a:t>
            </a:r>
            <a:r>
              <a:rPr lang="ru" dirty="0" smtClean="0">
                <a:latin typeface="Times New Roman"/>
                <a:ea typeface="Times New Roman"/>
                <a:cs typeface="Times New Roman"/>
                <a:sym typeface="Times New Roman"/>
              </a:rPr>
              <a:t>Е.Н(преподаватель)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408332" y="47433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Times New Roman"/>
                <a:ea typeface="Times New Roman"/>
                <a:cs typeface="Times New Roman"/>
                <a:sym typeface="Times New Roman"/>
              </a:rPr>
              <a:t>Красноярск, 2022 г.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13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Фармацевт в санитарной одежде: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913" y="865162"/>
            <a:ext cx="6548176" cy="39910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246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Материальная комната: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250" y="892375"/>
            <a:ext cx="4613474" cy="41271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423225" y="172350"/>
            <a:ext cx="8520600" cy="9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Шкафы для хранения наружных лп, внутренних лп,лп для инъекций: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3100" y="892375"/>
            <a:ext cx="3132924" cy="40775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025"/>
            <a:ext cx="4806426" cy="371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425" y="445025"/>
            <a:ext cx="4337574" cy="3718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Шкафы для хранения перевязочного материала: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25" y="1108850"/>
            <a:ext cx="5149050" cy="350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8600" y="1152475"/>
            <a:ext cx="3926125" cy="35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Шкафы для хранения растительного Лс: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75" y="844325"/>
            <a:ext cx="3224375" cy="429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750" y="844325"/>
            <a:ext cx="3224375" cy="42991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170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Шкафы для хранения парафармацевтической продукции: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2950" y="743075"/>
            <a:ext cx="4235599" cy="440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33">
                <a:latin typeface="Times New Roman"/>
                <a:ea typeface="Times New Roman"/>
                <a:cs typeface="Times New Roman"/>
                <a:sym typeface="Times New Roman"/>
              </a:rPr>
              <a:t>Шкаф для хранения огнеопасных веществ</a:t>
            </a:r>
            <a:r>
              <a:rPr lang="ru"/>
              <a:t>:</a:t>
            </a:r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801" y="1086125"/>
            <a:ext cx="5058338" cy="33597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7412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Холодильник: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3650" y="623850"/>
            <a:ext cx="3857625" cy="44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23850"/>
            <a:ext cx="3857625" cy="4473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Карантинные зоны: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400" y="156049"/>
            <a:ext cx="4547749" cy="48313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221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Вывеска аптеки: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225" y="92250"/>
            <a:ext cx="4697300" cy="4959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236800" y="15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Тара для сбора медицинских отходов: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625" y="830449"/>
            <a:ext cx="3799526" cy="42007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4942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308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Торговый зал: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875" y="113963"/>
            <a:ext cx="4387476" cy="4915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Рабочее место фармацевта: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50" y="222500"/>
            <a:ext cx="4339275" cy="46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101000" y="122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Информационный стенд для посетителей: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150" y="695475"/>
            <a:ext cx="6345699" cy="43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184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Шкаф для хранения уборочного инвентаря: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00" y="757450"/>
            <a:ext cx="3857625" cy="42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225" y="860275"/>
            <a:ext cx="2757050" cy="391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5275" y="860275"/>
            <a:ext cx="1856350" cy="39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197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Санузел: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254075"/>
            <a:ext cx="3857625" cy="46353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11700" y="135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Административно-бытовая зона: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538" y="707875"/>
            <a:ext cx="4470925" cy="43998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410850" y="17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>
                <a:latin typeface="Times New Roman"/>
                <a:ea typeface="Times New Roman"/>
                <a:cs typeface="Times New Roman"/>
                <a:sym typeface="Times New Roman"/>
              </a:rPr>
              <a:t>Зона хранения верхней и санитарной одежды:</a:t>
            </a:r>
            <a:endParaRPr sz="282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700" y="745075"/>
            <a:ext cx="3857625" cy="42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750" y="761238"/>
            <a:ext cx="3311600" cy="42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218</Words>
  <PresentationFormat>Экран (16:9)</PresentationFormat>
  <Paragraphs>52</Paragraphs>
  <Slides>21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Simple Light</vt:lpstr>
      <vt:lpstr>Федеральное государственное вне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Фармацевтический колледж </vt:lpstr>
      <vt:lpstr>Вывеска аптеки:</vt:lpstr>
      <vt:lpstr>Торговый зал:</vt:lpstr>
      <vt:lpstr>Рабочее место фармацевта:</vt:lpstr>
      <vt:lpstr>Информационный стенд для посетителей:</vt:lpstr>
      <vt:lpstr>Шкаф для хранения уборочного инвентаря:</vt:lpstr>
      <vt:lpstr>Санузел:</vt:lpstr>
      <vt:lpstr>Административно-бытовая зона:</vt:lpstr>
      <vt:lpstr>Зона хранения верхней и санитарной одежды:</vt:lpstr>
      <vt:lpstr>Фармацевт в санитарной одежде:</vt:lpstr>
      <vt:lpstr>Материальная комната:</vt:lpstr>
      <vt:lpstr>Шкафы для хранения наружных лп, внутренних лп,лп для инъекций:</vt:lpstr>
      <vt:lpstr>Слайд 13</vt:lpstr>
      <vt:lpstr>Шкафы для хранения перевязочного материала:</vt:lpstr>
      <vt:lpstr>Шкафы для хранения растительного Лс:</vt:lpstr>
      <vt:lpstr>Шкафы для хранения парафармацевтической продукции:</vt:lpstr>
      <vt:lpstr>Шкаф для хранения огнеопасных веществ:</vt:lpstr>
      <vt:lpstr>Холодильник:</vt:lpstr>
      <vt:lpstr>Карантинные зоны:</vt:lpstr>
      <vt:lpstr>Тара для сбора медицинских отходов: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вне бюджетное образовательное учреждение высшего образования «Красноярский государственный медицинский университет имени профессора В.Ф.Войно-Ясенецкого» Министерства здравоохранения Российской Федерации Фармацевтический колледж</dc:title>
  <dc:creator>user</dc:creator>
  <cp:lastModifiedBy>Пользователь Windows</cp:lastModifiedBy>
  <cp:revision>3</cp:revision>
  <dcterms:modified xsi:type="dcterms:W3CDTF">2022-12-23T11:40:16Z</dcterms:modified>
</cp:coreProperties>
</file>