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3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:\Аня\тесты - картинки\атлас Неттера\гортань\Сохранить02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-1914525"/>
            <a:ext cx="7559675" cy="1068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277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Аня\тесты - картинки\атлас Неттера\гортань\Сохранить02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158" y="0"/>
            <a:ext cx="48496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362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Аня\тесты - картинки\атлас Неттера\гортань\Сохранить02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158" y="0"/>
            <a:ext cx="48496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466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Аня\тесты - картинки\атлас Неттера\гортань\Сохранить02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158" y="0"/>
            <a:ext cx="48496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415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Аня\тесты - картинки\атлас Неттера\гортань\Сохранить02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158" y="0"/>
            <a:ext cx="48496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5872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Людмила</dc:creator>
  <cp:lastModifiedBy>Людмила</cp:lastModifiedBy>
  <cp:revision>1</cp:revision>
  <dcterms:created xsi:type="dcterms:W3CDTF">2016-05-09T10:07:45Z</dcterms:created>
  <dcterms:modified xsi:type="dcterms:W3CDTF">2016-05-09T10:14:44Z</dcterms:modified>
</cp:coreProperties>
</file>