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80" r:id="rId6"/>
    <p:sldId id="281" r:id="rId7"/>
    <p:sldId id="262" r:id="rId8"/>
    <p:sldId id="282" r:id="rId9"/>
    <p:sldId id="263" r:id="rId10"/>
    <p:sldId id="283" r:id="rId11"/>
    <p:sldId id="264" r:id="rId12"/>
    <p:sldId id="295" r:id="rId13"/>
    <p:sldId id="265" r:id="rId14"/>
    <p:sldId id="285" r:id="rId15"/>
    <p:sldId id="284" r:id="rId16"/>
    <p:sldId id="286" r:id="rId17"/>
    <p:sldId id="267" r:id="rId18"/>
    <p:sldId id="269" r:id="rId19"/>
    <p:sldId id="287" r:id="rId20"/>
    <p:sldId id="270" r:id="rId21"/>
    <p:sldId id="271" r:id="rId22"/>
    <p:sldId id="288" r:id="rId23"/>
    <p:sldId id="289" r:id="rId24"/>
    <p:sldId id="290" r:id="rId25"/>
    <p:sldId id="272" r:id="rId26"/>
    <p:sldId id="291" r:id="rId27"/>
    <p:sldId id="273" r:id="rId28"/>
    <p:sldId id="274" r:id="rId29"/>
    <p:sldId id="275" r:id="rId30"/>
    <p:sldId id="292" r:id="rId31"/>
    <p:sldId id="293" r:id="rId32"/>
    <p:sldId id="276" r:id="rId33"/>
    <p:sldId id="277" r:id="rId34"/>
    <p:sldId id="278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77;&#1085;&#1080;&#1094;&#1080;&#1083;&#1083;&#1080;&#1085;.mp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495" y="173873"/>
            <a:ext cx="9626599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2947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4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400" y="206732"/>
            <a:ext cx="11531600" cy="514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антимикробного действия антибиотиков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раз­нообразен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нарушают синтез клеточной стенки бак­терий (пенициллин, цефалоспорины),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тормозят процессы синтеза белка в клетке (стрептомицин, тетрациклин, левомицетин),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угнетают синтез нуклеиновых кислот в бактериальных клетках (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137433"/>
            <a:ext cx="118999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 действия: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препарат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оказывать губительное действие на определенные виды микроорганизмов.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широ­кого спектра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 в отношении различных групп микроорганизмов (тетрациклины)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угнетают размножение многих грамположительных и грамотрицательных бактерий (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стрептомицин)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vashcistit.ru/wp-content/uploads/2016/07/tabletki-tetratsik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50" y="1881064"/>
            <a:ext cx="91159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1-tub-ru.yandex.net/i?id=077a2074b694f6c9b1f44b851c110be3&amp;n=33&amp;h=215&amp;w=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73124"/>
            <a:ext cx="52939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48806"/>
            <a:ext cx="11506200" cy="260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 антибиотиков действу­ет в отношении более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узкого круга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микроорганизмов, например к полимиксину чувствительны преимущественно грамотрицательные бактерии.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fda.gov/ucm/groups/fdagov-public/documents/image/ucm2870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578100"/>
            <a:ext cx="918817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2232713"/>
            <a:ext cx="114173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Антибактериальные антибиотики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угнетают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бактерий и составляют наиболее обширную группу препаратов, различных по химическому составу.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700" y="131193"/>
            <a:ext cx="114173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спектру действия антибиотики разделяют на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противогрибковые и противоопухолевые.</a:t>
            </a:r>
            <a:endParaRPr lang="ru-RU" sz="36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435023"/>
            <a:ext cx="11976100" cy="642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лечения инфекционных болезней, вызываемых бактери­ями, чаще используют антибиотики широкого спектра действия: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тетрациклины,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левомицетин,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стрептомицин,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гентамицин,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канамицин,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полусинтетические пенициллины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цефалоспорины и другие препараты.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citykey.net/images/product/91/425091/antibiotik-tsefaleks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12493" r="6582" b="4148"/>
          <a:stretch/>
        </p:blipFill>
        <p:spPr bwMode="auto">
          <a:xfrm>
            <a:off x="6629400" y="1780884"/>
            <a:ext cx="4711700" cy="39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00" y="219212"/>
            <a:ext cx="118999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Противогрибковые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антибиотики: </a:t>
            </a: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нистатин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леворин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амфотерицин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гризеофульвин 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угнета­ющее действие на рост микроскопических грибов, так как нарушают целостность цитоплазматической мембраны микробных клеток. Применяются для лечения грибковых заболеваний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nosoglot.ru/wp-content/uploads/2016/01/Nistatin-ili-Levorin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96" y="909637"/>
            <a:ext cx="2059453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pteka-deluxe.ru/_mod_files/ce_images/Image/amfotericin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4" y="0"/>
            <a:ext cx="2238376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nogostop.ru/wp-content/uploads/2016/11/gryzeovulfin_rus1-300x2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4" y="1084441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54439"/>
            <a:ext cx="118110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Противоопухолевые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антибиотики:</a:t>
            </a: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рубомицин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брунеомицин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оливомицин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угнетают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 нуклеиновых кислот в животных клетках и используются для лечения различных форм злокачественных новообразований.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5803"/>
            <a:ext cx="1195262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при антибиотикотерапии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Неко­торые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(пенициллин, стрептомицин и др.), введенные в организм больного, вызывают состояние повышенной чувствительности (аллергия), нарастающее по мере применения препарата.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Аллергические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реак­ции развиваются в виде сыпи-крапивницы, отеков век, губ, носа, дерматитов.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грозным осложнением является анафилактический шок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yasnodar.ru/wp-content/uploads/Allerg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stet-portal.com/images/otek-v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39" y="3896"/>
            <a:ext cx="10557871" cy="68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omolozhenielica.ru/wp-content/uploads/375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6" y="152620"/>
            <a:ext cx="11450564" cy="63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illsman.org/uploads/posts/2016-08/1471535069_atopicheskii_dermat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006"/>
            <a:ext cx="9989511" cy="66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sekretizdorovya.ru/_pu/7/s09612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" y="5803"/>
            <a:ext cx="11778290" cy="68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229013"/>
            <a:ext cx="11531600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 микроорганизмов к антибиотикам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устойчивости разнообразен.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большинстве случаев резистентность связана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способностью бактерий синтезировать ферменты,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разрушающие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определенные антибиотические вещества.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На­пример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устойчивость стафилококков к пенициллину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объясняется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способностью вырабатывать фермент пенициллиназу, разрушающий антибиотик.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350407"/>
            <a:ext cx="11607800" cy="25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некоторых бактерий обнаружена множественная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лекарственная устойчивость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бактериальная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клетка может обладать резистентностью к нескольким антибиоти­кам.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m1-tub-ru.yandex.net/i?id=bab70671cc3864559a28db35a961580c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4" y="2940026"/>
            <a:ext cx="6169025" cy="38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175753"/>
            <a:ext cx="11099800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Химиопрофилактика и химиотерапия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при антибиотикотерапии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 микроорганизмов к антибиотикам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основных групп антибиотиков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99832"/>
            <a:ext cx="117221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основных групп антибиотиков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Антибиотики, выделенные из грибов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некоторых штаммов грибов рода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пенициллин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Грибами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рода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Cephalosporium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продуцируется антиби­отик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цефалоспорин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ogoniok.com/common/hash/c/f/cf503767-018a-6291-df8e-dd08704fd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073" y="3905236"/>
            <a:ext cx="3238523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2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216313"/>
            <a:ext cx="118364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Антибиотики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образуемые актиномицетами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Actinomyces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globisporus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американским ученым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Зельман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Абрахам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Ваксманом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(1943г.) был выделен стрептомицин.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fs1.ppt4web.ru/images/95245/146595/640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32707" r="11094" b="7292"/>
          <a:stretch/>
        </p:blipFill>
        <p:spPr bwMode="auto">
          <a:xfrm>
            <a:off x="2533650" y="2857036"/>
            <a:ext cx="7175499" cy="38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174432"/>
            <a:ext cx="11645900" cy="451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Стрептомицин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оказывает губительное дей­ствие на многие грамположительные и грамотрицательные бактерии и применяется для лечения чумы, туляремии, бруцеллеза и др.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ctr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Вводится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 парентерально.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приобретают устойчивость к стрептомицину. 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thuocaz.net/wp-content/uploads/2015/03/Streptomyc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5" y="3948112"/>
            <a:ext cx="3775489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182161"/>
            <a:ext cx="117729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Актиномицеты являются продуцентами природных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антибиотиков группы тетрациклина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Тетрациклин, </a:t>
            </a: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Хлортетрациклин,</a:t>
            </a:r>
          </a:p>
          <a:p>
            <a:pPr marL="571500" lvl="0" indent="-5715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Окситетрациклин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22860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препараты обла­дают широким спектром действия, подавляют размножение многих видов грамположительных и грамотрицатель­ных бактерий, риккетсий, некоторых простейших (дизен­терийная амеба).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74872"/>
            <a:ext cx="11861800" cy="5785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Тетрациклин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быстро всасывается из желудочно-кишечного тракта, его назначают с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нистатином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профилактики кандидозов.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последние годы широкое применение нашли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полусинтетические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производные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окситетрациклина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метацик­лин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доксициклин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indent="22860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оказались более эффективными по сравнению с природными препаратами.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813"/>
            <a:ext cx="11823700" cy="514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Левомицетин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синтетический препарат,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идентичный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природному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хлорамфениколу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Антимикробный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 левомицетина включает многие грамположительные и грамотрицательные бактерии, риккетсий, спирохеты.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левомицетин используется для лечения кишечных инфекций - брюшного тифа, паратифов, дизентерии, а также различных риккетсиозов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apteka.ru/upload/resize_cache/iblock/49f/256_300_140cd750bba9870f18aada2478b24840a/49fb968fcf99a7ceb5ca68ef86e2fc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5219700"/>
            <a:ext cx="2438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225893"/>
            <a:ext cx="11341100" cy="5785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актиномицетов получены антибиотики: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эритромицин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олеандомицин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линкомицин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препараты относят к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антибиотикам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«резерва» и применяют их для лечения заболеваний, вызванных бактериями, резистентными к другим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антибиотикам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krasnogorsk.rigla.ru/upload/storage/goods/22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7" t="26000" r="17750" b="23666"/>
          <a:stretch/>
        </p:blipFill>
        <p:spPr bwMode="auto">
          <a:xfrm>
            <a:off x="469900" y="901700"/>
            <a:ext cx="3409992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onos-x.com/images/ponos/kanamitsin-instruktsiya-opisanie-primeneni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901700"/>
            <a:ext cx="448945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223213"/>
            <a:ext cx="117475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Антибиотики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продуцируемые бактериями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Полимиксины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объединяют группу родственных антибиотиков, продуцируемых спорообразующими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почвенными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бациллами.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выделен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советскими учеными Г. М.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Гаузе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Бражниковой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(1942г.)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из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штаммов почвенных бацилл. К нему чувстви­тельны грамположительные бактерии.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Грамицидин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вызывать гемолиз эритроцитов, поэтому применяется только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местно,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лечения нагноительных процессов.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apteka.ru/upload/resize_cache/iblock/35c/256_300_140cd750bba9870f18aada2478b24840a/35ca2f6a27cd2e1478c184f93e5760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36737"/>
            <a:ext cx="24384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201153"/>
            <a:ext cx="120904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Антибиотические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вещества, полученные из высших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Фитонциды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выделены из сока лука, чеснока,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листьев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эвкалипта и лишайника, травы зверобоя. Обнаружены они также в соке хрена, редиса, алоэ и других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фитонцидов в медицинской практике ограни­чено, так как не удается получить хорошо очищенные, стойкие и малотоксичные препараты.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229013"/>
            <a:ext cx="74707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Антимикробные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вещества, выделенные из тканей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Лизоцим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 впервые обнаружен русским ученым Н. П.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Лащенковым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(1909г.) в белке куриного яйца.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www.ssmu.ru/upload/rtf/732/121_laschen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0"/>
            <a:ext cx="45815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700" y="3152890"/>
            <a:ext cx="119507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Позднее лизоцим выявили в молоке, слезной жидкости, слюне и тканях различных органов (почках, селезенке, печени); установили, что он как естественный защитный фактор организма оказывает бактериолитическое (растворяющее бактерий) действие на многие патогенные и сапрофитные микроорганизмы. </a:t>
            </a:r>
          </a:p>
          <a:p>
            <a:pPr lvl="0" indent="22860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используют для лечения глазных и кожных болезней.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50" y="171344"/>
            <a:ext cx="117203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Химиопрофилактика и химиотерапия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Химиотерапия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применение для лечения заболевания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химических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веществ, обладающих специфическим действием на клетки возбудителя заболевания и не повреждающих клетки и ткани человека.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научной химиотерапии были сформулированы П. Эрлихом.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Химиопрофилактика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применение       химических препаратов для предупреждения инфекционных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vkuznesova.ucoz.ru/chimia/ntorgan/ehrli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812350"/>
            <a:ext cx="3127374" cy="44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82161"/>
            <a:ext cx="11798300" cy="513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Экмолин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выделен 3. В.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Ермольевой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тканей рыб.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в сочетании с пенициллином (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экмоновоциллин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так как усиливает и продлевает его действие в организме.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Особый интерес представляет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интерферон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образу­ющийся в клетках организма под действием вирусов и являющийся фактором естественной защиты клетки от размножения вирусов.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225672"/>
            <a:ext cx="1168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Интерферон, открытый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Айзексом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Линдеманом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(1957г.), обладает широким антивирусным спектром. </a:t>
            </a:r>
          </a:p>
          <a:p>
            <a:pPr lvl="0" indent="228600" algn="just">
              <a:lnSpc>
                <a:spcPct val="115000"/>
              </a:lnSpc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препятствует синтезу нуклеиновых кис­лот многих вирусов и вызывает их гибель. </a:t>
            </a:r>
          </a:p>
          <a:p>
            <a:pPr lvl="0" indent="228600" algn="just">
              <a:lnSpc>
                <a:spcPct val="115000"/>
              </a:lnSpc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интерферон из лейкоцитов человека.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профилактики и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гриппа и других вирусных респираторных заболеваний. 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233808"/>
            <a:ext cx="1092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Дать определение антибиотикам.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бактерицидное и бактериостатическое действие антибиотиков?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Дать понятие спектра действия антибиотиков.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побочные эффекты могут наблюдаться при приеме антибиотиков?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5436296" y="4058433"/>
            <a:ext cx="2517731" cy="1365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0" y="363133"/>
            <a:ext cx="114173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продукты жизнедеятельности живых организмов, способ­ные избирательно убивать микроорганизмы или подавлять их рост.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антибиотиков микроорганизмами является одним из важнейших проявлений микробного антагонизма.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18745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учения об антибиотиках положено в 1929 г., когда английский ученый А. Флеминг обнаружил на чашках с посевами золотистого стафилококка лизис колоний вблизи случайно выросшей плесени </a:t>
            </a:r>
            <a:r>
              <a:rPr kumimoji="0" lang="en-US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notatum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Флеминг установил, что фильтрат бульонной культуры плесени убивает не только стафилококки, но и другие микроорганизмы.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10 лет Флеминг пытался пенициллина, пригодный для клинического использования, получили английские исследователи получить пенициллин в химически чистом виде.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это ему не удалось. Очищенный препарат Э. Чейн и Г.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Флори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1940г.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rublsorok.ru/wp-content/uploads/2016/04/Penicil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0"/>
            <a:ext cx="8969375" cy="67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517892"/>
            <a:ext cx="11544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Советский микробиолог З. В. Ермольева применила для получения пенициллина другой вид плесени – </a:t>
            </a:r>
            <a:endParaRPr lang="ru-RU" alt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en-US" alt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crusum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(1942) и явилась одним из организаторов производства пенициллина во время Великой Отечественной войны.</a:t>
            </a:r>
            <a:endParaRPr lang="ru-RU" sz="3200" dirty="0"/>
          </a:p>
        </p:txBody>
      </p:sp>
      <p:pic>
        <p:nvPicPr>
          <p:cNvPr id="4" name="Picture 2" descr="http://present5.com/docs/kishechnye_farm_10_images/kishechnye_farm_10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65100"/>
            <a:ext cx="8902700" cy="66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315233"/>
            <a:ext cx="114808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антибиотиков может быть основана на различных принципах:  </a:t>
            </a:r>
            <a:endParaRPr lang="en-US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источнику получения,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химическому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строению,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механизму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спектру антимикробного действия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способу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получения. 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tdata.ru/u25/photo7B31/20886207406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24250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25" y="435023"/>
            <a:ext cx="118237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Источником получения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антибиотиков служат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микроорганизмы, обладающие антимикробной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активностью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из плесневых грибов (пенициллин и др.),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Актиномицетов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(стрептомицин, тетра­циклин и др.),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Бактерий 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(грамицидин, полимиксины);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Высших растений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(фитонциды лука, чеснока) </a:t>
            </a:r>
          </a:p>
          <a:p>
            <a:pPr marL="571500" lvl="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Тканей 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 (лизоцим,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экмолин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интерферон).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rhivurokov.ru/multiurok/7/c/9/7c9f3a9959cab89f24f920d1c308c4d85164d1e9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mir.su/uploads/posts/2013-07/1373552040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-1"/>
            <a:ext cx="5664199" cy="68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da.gov/ucm/groups/fdagov-public/documents/image/ucm2870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94" y="0"/>
            <a:ext cx="5860406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s00.infourok.ru/images/doc/224/23765/1/im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37" y="0"/>
            <a:ext cx="10915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gepatitik.ru/articles/wp-content/uploads/2016/10/42027727-dieta-pri-gepatite-s-mozhno-li-perepelinye-yay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-1"/>
            <a:ext cx="8991600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289833"/>
            <a:ext cx="113792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могут оказывать на микроорганизмы бактериостатическое и бактерицидное действие.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Бактерицид­ное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 антибиотиков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вызывает гибель микроорга­низмов,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бактериостатическое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подавляет или задержи­вает их размножение.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зависит как от антибиотика, так и от его концентрации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1315</Words>
  <Application>Microsoft Office PowerPoint</Application>
  <PresentationFormat>Широкоэкранный</PresentationFormat>
  <Paragraphs>172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Antiqua</vt:lpstr>
      <vt:lpstr>Arial</vt:lpstr>
      <vt:lpstr>Calibri</vt:lpstr>
      <vt:lpstr>Times New Roman</vt:lpstr>
      <vt:lpstr>Trebuchet MS</vt:lpstr>
      <vt:lpstr>Wingdings 3</vt:lpstr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30</cp:revision>
  <dcterms:created xsi:type="dcterms:W3CDTF">2015-09-16T12:34:05Z</dcterms:created>
  <dcterms:modified xsi:type="dcterms:W3CDTF">2018-08-07T08:32:46Z</dcterms:modified>
</cp:coreProperties>
</file>