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0" r:id="rId2"/>
  </p:sldMasterIdLst>
  <p:notesMasterIdLst>
    <p:notesMasterId r:id="rId4"/>
  </p:notesMasterIdLst>
  <p:sldIdLst>
    <p:sldId id="256" r:id="rId3"/>
  </p:sldIdLst>
  <p:sldSz cx="32918400" cy="438912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-276" y="3066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104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>
              <a:buSzPts val="1400"/>
              <a:defRPr sz="7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Shape 105"/>
          <p:cNvSpPr txBox="1">
            <a:spLocks noGrp="1"/>
          </p:cNvSpPr>
          <p:nvPr/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r">
              <a:buSzPts val="1400"/>
              <a:defRPr/>
            </a:pPr>
            <a:endParaRPr lang="ru-RU" sz="1200"/>
          </a:p>
        </p:txBody>
      </p:sp>
      <p:sp>
        <p:nvSpPr>
          <p:cNvPr id="4100" name="Shape 106"/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2271713" y="1143000"/>
            <a:ext cx="2314575" cy="30861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pPr lvl="0"/>
            <a:endParaRPr noProof="0"/>
          </a:p>
        </p:txBody>
      </p:sp>
      <p:sp>
        <p:nvSpPr>
          <p:cNvPr id="4102" name="Shape 108"/>
          <p:cNvSpPr txBox="1">
            <a:spLocks noGrp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>
              <a:buSzPts val="1400"/>
              <a:defRPr/>
            </a:pPr>
            <a:endParaRPr lang="ru-RU" sz="7200"/>
          </a:p>
        </p:txBody>
      </p:sp>
      <p:sp>
        <p:nvSpPr>
          <p:cNvPr id="4103" name="Shape 109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ts val="1200"/>
              <a:buFont typeface="Arial" charset="0"/>
              <a:buNone/>
              <a:defRPr/>
            </a:pPr>
            <a:fld id="{75FAF80D-94AE-47A5-9B20-62A0A0434125}" type="slidenum">
              <a:rPr lang="en-US" sz="1200"/>
              <a:pPr algn="r">
                <a:buClr>
                  <a:srgbClr val="000000"/>
                </a:buClr>
                <a:buSzPts val="1200"/>
                <a:buFont typeface="Arial" charset="0"/>
                <a:buNone/>
                <a:defRPr/>
              </a:pPr>
              <a:t>‹#›</a:t>
            </a:fld>
            <a:endParaRPr lang="ru-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457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hape 17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</a:pPr>
            <a:endParaRPr lang="ru-RU" smtClean="0"/>
          </a:p>
        </p:txBody>
      </p:sp>
      <p:sp>
        <p:nvSpPr>
          <p:cNvPr id="6146" name="Shape 180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лакат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1657350" y="1625600"/>
            <a:ext cx="26746200" cy="3352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1657350" y="5444625"/>
            <a:ext cx="26746200" cy="1702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>
                <a:solidFill>
                  <a:schemeClr val="dk1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>
                <a:solidFill>
                  <a:schemeClr val="lt1"/>
                </a:solidFill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>
                <a:solidFill>
                  <a:schemeClr val="lt1"/>
                </a:solidFill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>
                <a:solidFill>
                  <a:schemeClr val="lt1"/>
                </a:solidFill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>
                <a:solidFill>
                  <a:schemeClr val="lt1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>
                <a:solidFill>
                  <a:schemeClr val="lt1"/>
                </a:solidFill>
              </a:defRPr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>
                <a:solidFill>
                  <a:schemeClr val="lt1"/>
                </a:solidFill>
              </a:defRPr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>
                <a:solidFill>
                  <a:schemeClr val="lt1"/>
                </a:solidFill>
              </a:defRPr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body" idx="2"/>
          </p:nvPr>
        </p:nvSpPr>
        <p:spPr>
          <a:xfrm>
            <a:off x="877824" y="8229600"/>
            <a:ext cx="9783300" cy="1219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="ctr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3"/>
          </p:nvPr>
        </p:nvSpPr>
        <p:spPr>
          <a:xfrm>
            <a:off x="880914" y="9448801"/>
            <a:ext cx="9786300" cy="9121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57200" lvl="0" indent="-465645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733"/>
              <a:buChar char="•"/>
              <a:defRPr/>
            </a:lvl1pPr>
            <a:lvl2pPr marL="914400" lvl="1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2pPr>
            <a:lvl3pPr marL="1371600" lvl="2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3pPr>
            <a:lvl4pPr marL="1828800" lvl="3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4pPr>
            <a:lvl5pPr marL="2286000" lvl="4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5pPr>
            <a:lvl6pPr marL="2743200" lvl="5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6pPr>
            <a:lvl7pPr marL="3200400" lvl="6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7pPr>
            <a:lvl8pPr marL="3657600" lvl="7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8pPr>
            <a:lvl9pPr marL="4114800" lvl="8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4"/>
          </p:nvPr>
        </p:nvSpPr>
        <p:spPr>
          <a:xfrm>
            <a:off x="877823" y="19730720"/>
            <a:ext cx="9786300" cy="1219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="ctr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5"/>
          </p:nvPr>
        </p:nvSpPr>
        <p:spPr>
          <a:xfrm>
            <a:off x="880914" y="20949920"/>
            <a:ext cx="9786300" cy="99201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57200" lvl="0" indent="-465645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733"/>
              <a:buChar char="•"/>
              <a:defRPr/>
            </a:lvl1pPr>
            <a:lvl2pPr marL="914400" lvl="1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2pPr>
            <a:lvl3pPr marL="1371600" lvl="2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3pPr>
            <a:lvl4pPr marL="1828800" lvl="3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4pPr>
            <a:lvl5pPr marL="2286000" lvl="4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5pPr>
            <a:lvl6pPr marL="2743200" lvl="5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6pPr>
            <a:lvl7pPr marL="3200400" lvl="6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7pPr>
            <a:lvl8pPr marL="3657600" lvl="7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8pPr>
            <a:lvl9pPr marL="4114800" lvl="8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body" idx="6"/>
          </p:nvPr>
        </p:nvSpPr>
        <p:spPr>
          <a:xfrm>
            <a:off x="877823" y="31069280"/>
            <a:ext cx="9786300" cy="1219200"/>
          </a:xfrm>
          <a:prstGeom prst="rect">
            <a:avLst/>
          </a:prstGeom>
          <a:solidFill>
            <a:srgbClr val="C96F06"/>
          </a:solidFill>
          <a:ln>
            <a:noFill/>
          </a:ln>
        </p:spPr>
        <p:txBody>
          <a:bodyPr anchor="ctr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7"/>
          </p:nvPr>
        </p:nvSpPr>
        <p:spPr>
          <a:xfrm>
            <a:off x="880914" y="32288482"/>
            <a:ext cx="9786300" cy="9684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57200" lvl="0" indent="-465645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733"/>
              <a:buChar char="•"/>
              <a:defRPr/>
            </a:lvl1pPr>
            <a:lvl2pPr marL="914400" lvl="1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2pPr>
            <a:lvl3pPr marL="1371600" lvl="2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3pPr>
            <a:lvl4pPr marL="1828800" lvl="3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4pPr>
            <a:lvl5pPr marL="2286000" lvl="4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5pPr>
            <a:lvl6pPr marL="2743200" lvl="5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6pPr>
            <a:lvl7pPr marL="3200400" lvl="6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7pPr>
            <a:lvl8pPr marL="3657600" lvl="7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8pPr>
            <a:lvl9pPr marL="4114800" lvl="8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8"/>
          </p:nvPr>
        </p:nvSpPr>
        <p:spPr>
          <a:xfrm>
            <a:off x="11562588" y="8229600"/>
            <a:ext cx="9786300" cy="1219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body" idx="9"/>
          </p:nvPr>
        </p:nvSpPr>
        <p:spPr>
          <a:xfrm>
            <a:off x="11562588" y="9448800"/>
            <a:ext cx="9786300" cy="6568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57200" lvl="0" indent="-465645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733"/>
              <a:buChar char="•"/>
              <a:defRPr/>
            </a:lvl1pPr>
            <a:lvl2pPr marL="914400" lvl="1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2pPr>
            <a:lvl3pPr marL="1371600" lvl="2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3pPr>
            <a:lvl4pPr marL="1828800" lvl="3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4pPr>
            <a:lvl5pPr marL="2286000" lvl="4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5pPr>
            <a:lvl6pPr marL="2743200" lvl="5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6pPr>
            <a:lvl7pPr marL="3200400" lvl="6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7pPr>
            <a:lvl8pPr marL="3657600" lvl="7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8pPr>
            <a:lvl9pPr marL="4114800" lvl="8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3"/>
          </p:nvPr>
        </p:nvSpPr>
        <p:spPr>
          <a:xfrm>
            <a:off x="11562588" y="16608637"/>
            <a:ext cx="9786300" cy="8229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57200" lvl="0" indent="-465645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733"/>
              <a:buChar char="•"/>
              <a:defRPr/>
            </a:lvl1pPr>
            <a:lvl2pPr marL="914400" lvl="1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2pPr>
            <a:lvl3pPr marL="1371600" lvl="2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3pPr>
            <a:lvl4pPr marL="1828800" lvl="3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4pPr>
            <a:lvl5pPr marL="2286000" lvl="4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5pPr>
            <a:lvl6pPr marL="2743200" lvl="5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6pPr>
            <a:lvl7pPr marL="3200400" lvl="6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7pPr>
            <a:lvl8pPr marL="3657600" lvl="7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8pPr>
            <a:lvl9pPr marL="4114800" lvl="8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4"/>
          </p:nvPr>
        </p:nvSpPr>
        <p:spPr>
          <a:xfrm>
            <a:off x="11562588" y="25429907"/>
            <a:ext cx="9786300" cy="52251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57200" lvl="0" indent="-465645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733"/>
              <a:buChar char="•"/>
              <a:defRPr/>
            </a:lvl1pPr>
            <a:lvl2pPr marL="914400" lvl="1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2pPr>
            <a:lvl3pPr marL="1371600" lvl="2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3pPr>
            <a:lvl4pPr marL="1828800" lvl="3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4pPr>
            <a:lvl5pPr marL="2286000" lvl="4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5pPr>
            <a:lvl6pPr marL="2743200" lvl="5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6pPr>
            <a:lvl7pPr marL="3200400" lvl="6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7pPr>
            <a:lvl8pPr marL="3657600" lvl="7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8pPr>
            <a:lvl9pPr marL="4114800" lvl="8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15"/>
          </p:nvPr>
        </p:nvSpPr>
        <p:spPr>
          <a:xfrm>
            <a:off x="11562588" y="31069280"/>
            <a:ext cx="97863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6"/>
          </p:nvPr>
        </p:nvSpPr>
        <p:spPr>
          <a:xfrm>
            <a:off x="11562588" y="32288481"/>
            <a:ext cx="9786300" cy="9680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57200" lvl="0" indent="-465645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733"/>
              <a:buChar char="•"/>
              <a:defRPr/>
            </a:lvl1pPr>
            <a:lvl2pPr marL="914400" lvl="1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2pPr>
            <a:lvl3pPr marL="1371600" lvl="2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3pPr>
            <a:lvl4pPr marL="1828800" lvl="3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4pPr>
            <a:lvl5pPr marL="2286000" lvl="4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5pPr>
            <a:lvl6pPr marL="2743200" lvl="5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6pPr>
            <a:lvl7pPr marL="3200400" lvl="6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7pPr>
            <a:lvl8pPr marL="3657600" lvl="7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8pPr>
            <a:lvl9pPr marL="4114800" lvl="8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17"/>
          </p:nvPr>
        </p:nvSpPr>
        <p:spPr>
          <a:xfrm>
            <a:off x="22233636" y="8229600"/>
            <a:ext cx="97863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18"/>
          </p:nvPr>
        </p:nvSpPr>
        <p:spPr>
          <a:xfrm>
            <a:off x="22233636" y="9448800"/>
            <a:ext cx="9786300" cy="9753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57200" lvl="0" indent="-465645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733"/>
              <a:buChar char="•"/>
              <a:defRPr/>
            </a:lvl1pPr>
            <a:lvl2pPr marL="914400" lvl="1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2pPr>
            <a:lvl3pPr marL="1371600" lvl="2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3pPr>
            <a:lvl4pPr marL="1828800" lvl="3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4pPr>
            <a:lvl5pPr marL="2286000" lvl="4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5pPr>
            <a:lvl6pPr marL="2743200" lvl="5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6pPr>
            <a:lvl7pPr marL="3200400" lvl="6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7pPr>
            <a:lvl8pPr marL="3657600" lvl="7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8pPr>
            <a:lvl9pPr marL="4114800" lvl="8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19"/>
          </p:nvPr>
        </p:nvSpPr>
        <p:spPr>
          <a:xfrm>
            <a:off x="22233636" y="20335848"/>
            <a:ext cx="9786300" cy="9753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57200" lvl="0" indent="-465645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733"/>
              <a:buChar char="•"/>
              <a:defRPr/>
            </a:lvl1pPr>
            <a:lvl2pPr marL="914400" lvl="1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2pPr>
            <a:lvl3pPr marL="1371600" lvl="2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3pPr>
            <a:lvl4pPr marL="1828800" lvl="3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4pPr>
            <a:lvl5pPr marL="2286000" lvl="4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5pPr>
            <a:lvl6pPr marL="2743200" lvl="5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6pPr>
            <a:lvl7pPr marL="3200400" lvl="6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7pPr>
            <a:lvl8pPr marL="3657600" lvl="7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8pPr>
            <a:lvl9pPr marL="4114800" lvl="8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20"/>
          </p:nvPr>
        </p:nvSpPr>
        <p:spPr>
          <a:xfrm>
            <a:off x="22233636" y="31069280"/>
            <a:ext cx="9786300" cy="1219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body" idx="21"/>
          </p:nvPr>
        </p:nvSpPr>
        <p:spPr>
          <a:xfrm>
            <a:off x="22233636" y="32288481"/>
            <a:ext cx="9786300" cy="9680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57200" lvl="0" indent="-465645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733"/>
              <a:buChar char="•"/>
              <a:defRPr/>
            </a:lvl1pPr>
            <a:lvl2pPr marL="914400" lvl="1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2pPr>
            <a:lvl3pPr marL="1371600" lvl="2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3pPr>
            <a:lvl4pPr marL="1828800" lvl="3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4pPr>
            <a:lvl5pPr marL="2286000" lvl="4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5pPr>
            <a:lvl6pPr marL="2743200" lvl="5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6pPr>
            <a:lvl7pPr marL="3200400" lvl="6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7pPr>
            <a:lvl8pPr marL="3657600" lvl="7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8pPr>
            <a:lvl9pPr marL="4114800" lvl="8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4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111"/>
          <p:cNvSpPr txBox="1">
            <a:spLocks noChangeArrowheads="1"/>
          </p:cNvSpPr>
          <p:nvPr/>
        </p:nvSpPr>
        <p:spPr bwMode="auto">
          <a:xfrm flipH="1">
            <a:off x="514350" y="0"/>
            <a:ext cx="342900" cy="518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defRPr/>
            </a:pPr>
            <a:endParaRPr lang="ru-RU" sz="7200"/>
          </a:p>
        </p:txBody>
      </p:sp>
      <p:sp>
        <p:nvSpPr>
          <p:cNvPr id="1027" name="Shape 112"/>
          <p:cNvSpPr txBox="1">
            <a:spLocks noChangeArrowheads="1"/>
          </p:cNvSpPr>
          <p:nvPr/>
        </p:nvSpPr>
        <p:spPr bwMode="auto">
          <a:xfrm>
            <a:off x="857250" y="0"/>
            <a:ext cx="32061150" cy="5181600"/>
          </a:xfrm>
          <a:prstGeom prst="rect">
            <a:avLst/>
          </a:prstGeom>
          <a:solidFill>
            <a:srgbClr val="FBBE77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defRPr/>
            </a:pPr>
            <a:endParaRPr lang="ru-RU" sz="7200"/>
          </a:p>
        </p:txBody>
      </p:sp>
      <p:grpSp>
        <p:nvGrpSpPr>
          <p:cNvPr id="1028" name="Shape 113"/>
          <p:cNvGrpSpPr>
            <a:grpSpLocks/>
          </p:cNvGrpSpPr>
          <p:nvPr/>
        </p:nvGrpSpPr>
        <p:grpSpPr bwMode="auto">
          <a:xfrm>
            <a:off x="906463" y="0"/>
            <a:ext cx="33932812" cy="7002463"/>
            <a:chOff x="0" y="0"/>
            <a:chExt cx="2147483561" cy="2147483573"/>
          </a:xfrm>
        </p:grpSpPr>
        <p:cxnSp>
          <p:nvCxnSpPr>
            <p:cNvPr id="1055" name="Shape 114"/>
            <p:cNvCxnSpPr>
              <a:cxnSpLocks noChangeShapeType="1"/>
            </p:cNvCxnSpPr>
            <p:nvPr/>
          </p:nvCxnSpPr>
          <p:spPr bwMode="auto">
            <a:xfrm>
              <a:off x="3" y="1518636175"/>
              <a:ext cx="0" cy="0"/>
            </a:xfrm>
            <a:prstGeom prst="straightConnector1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</p:cxnSp>
        <p:cxnSp>
          <p:nvCxnSpPr>
            <p:cNvPr id="1056" name="Shape 115"/>
            <p:cNvCxnSpPr>
              <a:cxnSpLocks noChangeShapeType="1"/>
            </p:cNvCxnSpPr>
            <p:nvPr/>
          </p:nvCxnSpPr>
          <p:spPr bwMode="auto">
            <a:xfrm>
              <a:off x="3" y="0"/>
              <a:ext cx="0" cy="2147483647"/>
            </a:xfrm>
            <a:prstGeom prst="straightConnector1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</p:cxnSp>
        <p:cxnSp>
          <p:nvCxnSpPr>
            <p:cNvPr id="1057" name="Shape 116"/>
            <p:cNvCxnSpPr>
              <a:cxnSpLocks noChangeShapeType="1"/>
            </p:cNvCxnSpPr>
            <p:nvPr/>
          </p:nvCxnSpPr>
          <p:spPr bwMode="auto">
            <a:xfrm>
              <a:off x="3" y="2136799648"/>
              <a:ext cx="0" cy="0"/>
            </a:xfrm>
            <a:prstGeom prst="straightConnector1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</p:cxnSp>
      </p:grpSp>
      <p:sp>
        <p:nvSpPr>
          <p:cNvPr id="1029" name="Shape 117"/>
          <p:cNvSpPr txBox="1">
            <a:spLocks noChangeArrowheads="1"/>
          </p:cNvSpPr>
          <p:nvPr/>
        </p:nvSpPr>
        <p:spPr bwMode="auto">
          <a:xfrm>
            <a:off x="514350" y="19731038"/>
            <a:ext cx="342900" cy="1219200"/>
          </a:xfrm>
          <a:prstGeom prst="rect">
            <a:avLst/>
          </a:prstGeom>
          <a:solidFill>
            <a:srgbClr val="B23214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defRPr/>
            </a:pPr>
            <a:endParaRPr lang="ru-RU" sz="7200"/>
          </a:p>
        </p:txBody>
      </p:sp>
      <p:sp>
        <p:nvSpPr>
          <p:cNvPr id="1030" name="Shape 118"/>
          <p:cNvSpPr txBox="1">
            <a:spLocks noChangeArrowheads="1"/>
          </p:cNvSpPr>
          <p:nvPr/>
        </p:nvSpPr>
        <p:spPr bwMode="auto">
          <a:xfrm>
            <a:off x="514350" y="31068963"/>
            <a:ext cx="342900" cy="1219200"/>
          </a:xfrm>
          <a:prstGeom prst="rect">
            <a:avLst/>
          </a:prstGeom>
          <a:solidFill>
            <a:srgbClr val="864A04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defRPr/>
            </a:pPr>
            <a:endParaRPr lang="ru-RU" sz="7200"/>
          </a:p>
        </p:txBody>
      </p:sp>
      <p:sp>
        <p:nvSpPr>
          <p:cNvPr id="1031" name="Shape 119"/>
          <p:cNvSpPr txBox="1">
            <a:spLocks noChangeArrowheads="1"/>
          </p:cNvSpPr>
          <p:nvPr/>
        </p:nvSpPr>
        <p:spPr bwMode="auto">
          <a:xfrm>
            <a:off x="0" y="42672000"/>
            <a:ext cx="32918400" cy="1219200"/>
          </a:xfrm>
          <a:prstGeom prst="rect">
            <a:avLst/>
          </a:prstGeom>
          <a:solidFill>
            <a:srgbClr val="FBBE77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buClr>
                <a:srgbClr val="000000"/>
              </a:buClr>
              <a:buSzPts val="9600"/>
              <a:buFont typeface="Arial" charset="0"/>
              <a:buNone/>
              <a:defRPr/>
            </a:pPr>
            <a:r>
              <a:rPr lang="en-US" sz="9600"/>
              <a:t>`</a:t>
            </a:r>
            <a:endParaRPr lang="ru-RU"/>
          </a:p>
        </p:txBody>
      </p:sp>
      <p:cxnSp>
        <p:nvCxnSpPr>
          <p:cNvPr id="1032" name="Shape 120"/>
          <p:cNvCxnSpPr>
            <a:cxnSpLocks noChangeShapeType="1"/>
          </p:cNvCxnSpPr>
          <p:nvPr/>
        </p:nvCxnSpPr>
        <p:spPr bwMode="auto">
          <a:xfrm>
            <a:off x="0" y="42672000"/>
            <a:ext cx="32918400" cy="0"/>
          </a:xfrm>
          <a:prstGeom prst="straightConnector1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cxnSp>
      <p:sp>
        <p:nvSpPr>
          <p:cNvPr id="1033" name="Shape 121"/>
          <p:cNvSpPr txBox="1">
            <a:spLocks noChangeArrowheads="1"/>
          </p:cNvSpPr>
          <p:nvPr/>
        </p:nvSpPr>
        <p:spPr bwMode="auto">
          <a:xfrm>
            <a:off x="22193250" y="8229600"/>
            <a:ext cx="9826625" cy="33772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defRPr/>
            </a:pPr>
            <a:endParaRPr lang="ru-RU" sz="7200"/>
          </a:p>
        </p:txBody>
      </p:sp>
      <p:sp>
        <p:nvSpPr>
          <p:cNvPr id="1034" name="Shape 122"/>
          <p:cNvSpPr txBox="1">
            <a:spLocks noChangeArrowheads="1"/>
          </p:cNvSpPr>
          <p:nvPr/>
        </p:nvSpPr>
        <p:spPr bwMode="auto">
          <a:xfrm>
            <a:off x="11522075" y="8229600"/>
            <a:ext cx="9826625" cy="33772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defRPr/>
            </a:pPr>
            <a:endParaRPr lang="ru-RU" sz="7200"/>
          </a:p>
        </p:txBody>
      </p:sp>
      <p:sp>
        <p:nvSpPr>
          <p:cNvPr id="1035" name="Shape 123"/>
          <p:cNvSpPr txBox="1">
            <a:spLocks noChangeArrowheads="1"/>
          </p:cNvSpPr>
          <p:nvPr/>
        </p:nvSpPr>
        <p:spPr bwMode="auto">
          <a:xfrm>
            <a:off x="838200" y="8229600"/>
            <a:ext cx="9826625" cy="33772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defRPr/>
            </a:pPr>
            <a:endParaRPr lang="ru-RU" sz="7200"/>
          </a:p>
        </p:txBody>
      </p:sp>
      <p:sp>
        <p:nvSpPr>
          <p:cNvPr id="1036" name="Shape 124"/>
          <p:cNvSpPr txBox="1">
            <a:spLocks noChangeArrowheads="1"/>
          </p:cNvSpPr>
          <p:nvPr/>
        </p:nvSpPr>
        <p:spPr bwMode="auto">
          <a:xfrm>
            <a:off x="514350" y="8229600"/>
            <a:ext cx="342900" cy="1219200"/>
          </a:xfrm>
          <a:prstGeom prst="rect">
            <a:avLst/>
          </a:prstGeom>
          <a:solidFill>
            <a:srgbClr val="2B241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defRPr/>
            </a:pPr>
            <a:endParaRPr lang="ru-RU" sz="7200"/>
          </a:p>
        </p:txBody>
      </p:sp>
      <p:sp>
        <p:nvSpPr>
          <p:cNvPr id="1037" name="Shape 125"/>
          <p:cNvSpPr txBox="1">
            <a:spLocks noChangeArrowheads="1"/>
          </p:cNvSpPr>
          <p:nvPr/>
        </p:nvSpPr>
        <p:spPr bwMode="auto">
          <a:xfrm>
            <a:off x="857250" y="5181600"/>
            <a:ext cx="32061150" cy="2133600"/>
          </a:xfrm>
          <a:prstGeom prst="rect">
            <a:avLst/>
          </a:prstGeom>
          <a:solidFill>
            <a:srgbClr val="FEE9D2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defRPr/>
            </a:pPr>
            <a:endParaRPr lang="ru-RU" sz="7200"/>
          </a:p>
        </p:txBody>
      </p:sp>
      <p:sp>
        <p:nvSpPr>
          <p:cNvPr id="1038" name="Shape 126"/>
          <p:cNvSpPr txBox="1">
            <a:spLocks noChangeArrowheads="1"/>
          </p:cNvSpPr>
          <p:nvPr/>
        </p:nvSpPr>
        <p:spPr bwMode="auto">
          <a:xfrm>
            <a:off x="33226375" y="0"/>
            <a:ext cx="12960350" cy="438912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lIns="365750" tIns="45700" rIns="365750" bIns="45700"/>
          <a:lstStyle/>
          <a:p>
            <a:pPr>
              <a:buClr>
                <a:srgbClr val="7F7F7F"/>
              </a:buClr>
              <a:buSzPts val="12800"/>
              <a:buFont typeface="Calibri" pitchFamily="34" charset="0"/>
              <a:buNone/>
              <a:defRPr/>
            </a:pPr>
            <a:r>
              <a:rPr lang="en-US" sz="12800">
                <a:solidFill>
                  <a:srgbClr val="7F7F7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Печать</a:t>
            </a:r>
            <a:endParaRPr lang="ru-RU"/>
          </a:p>
          <a:p>
            <a:pPr>
              <a:spcBef>
                <a:spcPts val="1600"/>
              </a:spcBef>
              <a:buClr>
                <a:srgbClr val="7F7F7F"/>
              </a:buClr>
              <a:buSzPts val="8800"/>
              <a:buFont typeface="Calibri" pitchFamily="34" charset="0"/>
              <a:buNone/>
              <a:defRPr/>
            </a:pPr>
            <a:r>
              <a:rPr lang="en-US" sz="8800">
                <a:solidFill>
                  <a:srgbClr val="7F7F7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Размеры этого плаката — 121,9 см в ширину и 91,4 см в высоту. Он предназначен для печати на широкоформатном принтере.</a:t>
            </a:r>
            <a:endParaRPr lang="ru-RU"/>
          </a:p>
          <a:p>
            <a:pPr>
              <a:spcBef>
                <a:spcPts val="400"/>
              </a:spcBef>
              <a:buClr>
                <a:srgbClr val="000000"/>
              </a:buClr>
              <a:buSzPts val="9600"/>
              <a:buFont typeface="Arial" charset="0"/>
              <a:buNone/>
              <a:defRPr/>
            </a:pPr>
            <a:endParaRPr lang="ru-RU" sz="9600">
              <a:solidFill>
                <a:srgbClr val="FFFFFF"/>
              </a:solidFill>
            </a:endParaRPr>
          </a:p>
          <a:p>
            <a:pPr>
              <a:spcBef>
                <a:spcPts val="1600"/>
              </a:spcBef>
              <a:buClr>
                <a:srgbClr val="7F7F7F"/>
              </a:buClr>
              <a:buSzPts val="11700"/>
              <a:buFont typeface="Calibri" pitchFamily="34" charset="0"/>
              <a:buNone/>
              <a:defRPr/>
            </a:pPr>
            <a:r>
              <a:rPr lang="en-US" sz="11700">
                <a:solidFill>
                  <a:srgbClr val="7F7F7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Настройка содержимого</a:t>
            </a:r>
            <a:endParaRPr lang="ru-RU"/>
          </a:p>
          <a:p>
            <a:pPr>
              <a:spcBef>
                <a:spcPts val="1600"/>
              </a:spcBef>
              <a:buClr>
                <a:srgbClr val="7F7F7F"/>
              </a:buClr>
              <a:buSzPts val="8800"/>
              <a:buFont typeface="Calibri" pitchFamily="34" charset="0"/>
              <a:buNone/>
              <a:defRPr/>
            </a:pPr>
            <a:r>
              <a:rPr lang="en-US" sz="8800">
                <a:solidFill>
                  <a:srgbClr val="7F7F7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Плакат содержит отформатированные заполнители. Введите вместо заполнителей текст  или нажмите значок, чтобы добавить таблицу, диаграмму, графический элемент SmartArt, изображение или файл мультимедиа.</a:t>
            </a:r>
            <a:endParaRPr lang="ru-RU"/>
          </a:p>
          <a:p>
            <a:pPr>
              <a:spcBef>
                <a:spcPts val="3200"/>
              </a:spcBef>
              <a:buClr>
                <a:srgbClr val="7F7F7F"/>
              </a:buClr>
              <a:buSzPts val="8800"/>
              <a:buFont typeface="Calibri" pitchFamily="34" charset="0"/>
              <a:buNone/>
              <a:defRPr/>
            </a:pPr>
            <a:r>
              <a:rPr lang="en-US" sz="8800">
                <a:solidFill>
                  <a:srgbClr val="7F7F7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Для добавления или удаления пунктов маркированного списка из текста, просто щелкните кнопку "Маркеры" на вкладке "Главная".</a:t>
            </a:r>
            <a:endParaRPr lang="ru-RU"/>
          </a:p>
          <a:p>
            <a:pPr>
              <a:spcBef>
                <a:spcPts val="3200"/>
              </a:spcBef>
              <a:buClr>
                <a:srgbClr val="7F7F7F"/>
              </a:buClr>
              <a:buSzPts val="8800"/>
              <a:buFont typeface="Calibri" pitchFamily="34" charset="0"/>
              <a:buNone/>
              <a:defRPr/>
            </a:pPr>
            <a:r>
              <a:rPr lang="en-US" sz="8800">
                <a:solidFill>
                  <a:srgbClr val="7F7F7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Чтобы увеличить количество заполнителей для заголовков, содержимого или основного текста, просто скопируйте нужный объект и перетащите его в нужное место. Смарт-направляющие PowerPoint помогут вам совместить его с другими объектами.</a:t>
            </a:r>
            <a:endParaRPr lang="ru-RU"/>
          </a:p>
          <a:p>
            <a:pPr>
              <a:spcBef>
                <a:spcPts val="3200"/>
              </a:spcBef>
              <a:buClr>
                <a:srgbClr val="7F7F7F"/>
              </a:buClr>
              <a:buSzPts val="8800"/>
              <a:buFont typeface="Calibri" pitchFamily="34" charset="0"/>
              <a:buNone/>
              <a:defRPr/>
            </a:pPr>
            <a:r>
              <a:rPr lang="en-US" sz="8800">
                <a:solidFill>
                  <a:srgbClr val="7F7F7F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Желаете использовать собственные изображения вместо стандартных? Нет проблем! Просто нажмите изображение правой кнопкой мыши  и выберите пункт "Изменить рисунок" во всплывающем меню. Соблюдайте пропорции изображений при изменении размера, перетягивая углы изображения.</a:t>
            </a:r>
            <a:endParaRPr lang="ru-RU"/>
          </a:p>
        </p:txBody>
      </p:sp>
      <p:cxnSp>
        <p:nvCxnSpPr>
          <p:cNvPr id="1039" name="Shape 127"/>
          <p:cNvCxnSpPr>
            <a:cxnSpLocks noChangeShapeType="1"/>
          </p:cNvCxnSpPr>
          <p:nvPr/>
        </p:nvCxnSpPr>
        <p:spPr bwMode="auto">
          <a:xfrm>
            <a:off x="857250" y="8229600"/>
            <a:ext cx="0" cy="1219200"/>
          </a:xfrm>
          <a:prstGeom prst="straightConnector1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cxnSp>
      <p:cxnSp>
        <p:nvCxnSpPr>
          <p:cNvPr id="1040" name="Shape 128"/>
          <p:cNvCxnSpPr>
            <a:cxnSpLocks noChangeShapeType="1"/>
          </p:cNvCxnSpPr>
          <p:nvPr/>
        </p:nvCxnSpPr>
        <p:spPr bwMode="auto">
          <a:xfrm>
            <a:off x="857250" y="31068963"/>
            <a:ext cx="0" cy="1219200"/>
          </a:xfrm>
          <a:prstGeom prst="straightConnector1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cxnSp>
      <p:sp>
        <p:nvSpPr>
          <p:cNvPr id="1041" name="Shape 129"/>
          <p:cNvSpPr txBox="1">
            <a:spLocks noChangeArrowheads="1"/>
          </p:cNvSpPr>
          <p:nvPr/>
        </p:nvSpPr>
        <p:spPr bwMode="auto">
          <a:xfrm>
            <a:off x="11195050" y="8229600"/>
            <a:ext cx="342900" cy="1219200"/>
          </a:xfrm>
          <a:prstGeom prst="rect">
            <a:avLst/>
          </a:prstGeom>
          <a:solidFill>
            <a:srgbClr val="CA6F06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defRPr/>
            </a:pPr>
            <a:endParaRPr lang="ru-RU" sz="7200"/>
          </a:p>
        </p:txBody>
      </p:sp>
      <p:cxnSp>
        <p:nvCxnSpPr>
          <p:cNvPr id="1042" name="Shape 130"/>
          <p:cNvCxnSpPr>
            <a:cxnSpLocks noChangeShapeType="1"/>
          </p:cNvCxnSpPr>
          <p:nvPr/>
        </p:nvCxnSpPr>
        <p:spPr bwMode="auto">
          <a:xfrm>
            <a:off x="11541125" y="8229600"/>
            <a:ext cx="0" cy="1219200"/>
          </a:xfrm>
          <a:prstGeom prst="straightConnector1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cxnSp>
      <p:sp>
        <p:nvSpPr>
          <p:cNvPr id="1043" name="Shape 131"/>
          <p:cNvSpPr txBox="1">
            <a:spLocks noChangeArrowheads="1"/>
          </p:cNvSpPr>
          <p:nvPr/>
        </p:nvSpPr>
        <p:spPr bwMode="auto">
          <a:xfrm>
            <a:off x="21853525" y="8229600"/>
            <a:ext cx="342900" cy="1219200"/>
          </a:xfrm>
          <a:prstGeom prst="rect">
            <a:avLst/>
          </a:prstGeom>
          <a:solidFill>
            <a:srgbClr val="C59B00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defRPr/>
            </a:pPr>
            <a:endParaRPr lang="ru-RU" sz="7200"/>
          </a:p>
        </p:txBody>
      </p:sp>
      <p:cxnSp>
        <p:nvCxnSpPr>
          <p:cNvPr id="1044" name="Shape 132"/>
          <p:cNvCxnSpPr>
            <a:cxnSpLocks noChangeShapeType="1"/>
          </p:cNvCxnSpPr>
          <p:nvPr/>
        </p:nvCxnSpPr>
        <p:spPr bwMode="auto">
          <a:xfrm>
            <a:off x="22196425" y="8229600"/>
            <a:ext cx="0" cy="1219200"/>
          </a:xfrm>
          <a:prstGeom prst="straightConnector1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cxnSp>
      <p:sp>
        <p:nvSpPr>
          <p:cNvPr id="1045" name="Shape 133"/>
          <p:cNvSpPr txBox="1">
            <a:spLocks noChangeArrowheads="1"/>
          </p:cNvSpPr>
          <p:nvPr/>
        </p:nvSpPr>
        <p:spPr bwMode="auto">
          <a:xfrm>
            <a:off x="21856700" y="31065788"/>
            <a:ext cx="342900" cy="1219200"/>
          </a:xfrm>
          <a:prstGeom prst="rect">
            <a:avLst/>
          </a:prstGeom>
          <a:solidFill>
            <a:srgbClr val="A06A29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defRPr/>
            </a:pPr>
            <a:endParaRPr lang="ru-RU" sz="7200"/>
          </a:p>
        </p:txBody>
      </p:sp>
      <p:cxnSp>
        <p:nvCxnSpPr>
          <p:cNvPr id="1046" name="Shape 134"/>
          <p:cNvCxnSpPr>
            <a:cxnSpLocks noChangeShapeType="1"/>
          </p:cNvCxnSpPr>
          <p:nvPr/>
        </p:nvCxnSpPr>
        <p:spPr bwMode="auto">
          <a:xfrm>
            <a:off x="22196425" y="31065788"/>
            <a:ext cx="0" cy="1219200"/>
          </a:xfrm>
          <a:prstGeom prst="straightConnector1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cxnSp>
      <p:sp>
        <p:nvSpPr>
          <p:cNvPr id="1047" name="Shape 135"/>
          <p:cNvSpPr txBox="1">
            <a:spLocks noChangeArrowheads="1"/>
          </p:cNvSpPr>
          <p:nvPr/>
        </p:nvSpPr>
        <p:spPr bwMode="auto">
          <a:xfrm>
            <a:off x="11199813" y="31065788"/>
            <a:ext cx="342900" cy="1219200"/>
          </a:xfrm>
          <a:prstGeom prst="rect">
            <a:avLst/>
          </a:prstGeom>
          <a:solidFill>
            <a:srgbClr val="C59B00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defRPr/>
            </a:pPr>
            <a:endParaRPr lang="ru-RU" sz="7200"/>
          </a:p>
        </p:txBody>
      </p:sp>
      <p:cxnSp>
        <p:nvCxnSpPr>
          <p:cNvPr id="1048" name="Shape 136"/>
          <p:cNvCxnSpPr>
            <a:cxnSpLocks noChangeShapeType="1"/>
          </p:cNvCxnSpPr>
          <p:nvPr/>
        </p:nvCxnSpPr>
        <p:spPr bwMode="auto">
          <a:xfrm>
            <a:off x="11542713" y="31065788"/>
            <a:ext cx="0" cy="1219200"/>
          </a:xfrm>
          <a:prstGeom prst="straightConnector1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cxnSp>
      <p:cxnSp>
        <p:nvCxnSpPr>
          <p:cNvPr id="1049" name="Shape 137"/>
          <p:cNvCxnSpPr>
            <a:cxnSpLocks noChangeShapeType="1"/>
          </p:cNvCxnSpPr>
          <p:nvPr/>
        </p:nvCxnSpPr>
        <p:spPr bwMode="auto">
          <a:xfrm>
            <a:off x="857250" y="19731038"/>
            <a:ext cx="0" cy="1219200"/>
          </a:xfrm>
          <a:prstGeom prst="straightConnector1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cxnSp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1657350" y="1625600"/>
            <a:ext cx="26746200" cy="3352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rm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666"/>
              <a:buFont typeface="Arial Black"/>
              <a:buNone/>
              <a:defRPr sz="10666" b="1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800600" y="8026400"/>
            <a:ext cx="23317200" cy="315055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rmAutofit/>
          </a:bodyPr>
          <a:lstStyle>
            <a:lvl1pPr marL="457200" marR="0" lvl="0" indent="-465645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733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2" name="Shape 140"/>
          <p:cNvSpPr txBox="1">
            <a:spLocks noGrp="1"/>
          </p:cNvSpPr>
          <p:nvPr/>
        </p:nvSpPr>
        <p:spPr bwMode="auto">
          <a:xfrm>
            <a:off x="857250" y="42819638"/>
            <a:ext cx="7407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SzPts val="1400"/>
              <a:defRPr/>
            </a:pPr>
            <a:endParaRPr lang="ru-RU" sz="2100">
              <a:solidFill>
                <a:srgbClr val="898989"/>
              </a:solidFill>
            </a:endParaRPr>
          </a:p>
        </p:txBody>
      </p:sp>
      <p:sp>
        <p:nvSpPr>
          <p:cNvPr id="1053" name="Shape 141"/>
          <p:cNvSpPr txBox="1">
            <a:spLocks noGrp="1"/>
          </p:cNvSpPr>
          <p:nvPr/>
        </p:nvSpPr>
        <p:spPr bwMode="auto">
          <a:xfrm>
            <a:off x="8264525" y="42819638"/>
            <a:ext cx="163893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SzPts val="1400"/>
              <a:defRPr/>
            </a:pPr>
            <a:endParaRPr lang="ru-RU" sz="7200"/>
          </a:p>
        </p:txBody>
      </p:sp>
      <p:sp>
        <p:nvSpPr>
          <p:cNvPr id="1054" name="Shape 142"/>
          <p:cNvSpPr txBox="1">
            <a:spLocks noGrp="1"/>
          </p:cNvSpPr>
          <p:nvPr/>
        </p:nvSpPr>
        <p:spPr bwMode="auto">
          <a:xfrm>
            <a:off x="24653875" y="42819638"/>
            <a:ext cx="7407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r">
              <a:buClr>
                <a:srgbClr val="898989"/>
              </a:buClr>
              <a:buSzPts val="2100"/>
              <a:buFont typeface="Arial" charset="0"/>
              <a:buNone/>
              <a:defRPr/>
            </a:pPr>
            <a:fld id="{03315299-C85F-4A7E-994B-E6FB61F8A4AE}" type="slidenum">
              <a:rPr lang="en-US" sz="2100">
                <a:solidFill>
                  <a:srgbClr val="898989"/>
                </a:solidFill>
              </a:rPr>
              <a:pPr algn="r">
                <a:buClr>
                  <a:srgbClr val="898989"/>
                </a:buClr>
                <a:buSzPts val="2100"/>
                <a:buFont typeface="Arial" charset="0"/>
                <a:buNone/>
                <a:defRPr/>
              </a:pPr>
              <a:t>‹#›</a:t>
            </a:fld>
            <a:endParaRPr lang="ru-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167"/>
          <p:cNvSpPr txBox="1">
            <a:spLocks noChangeArrowheads="1"/>
          </p:cNvSpPr>
          <p:nvPr/>
        </p:nvSpPr>
        <p:spPr bwMode="auto">
          <a:xfrm flipH="1">
            <a:off x="514350" y="0"/>
            <a:ext cx="342900" cy="518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defRPr/>
            </a:pPr>
            <a:endParaRPr lang="ru-RU" sz="7200"/>
          </a:p>
        </p:txBody>
      </p:sp>
      <p:sp>
        <p:nvSpPr>
          <p:cNvPr id="3075" name="Shape 168"/>
          <p:cNvSpPr txBox="1">
            <a:spLocks noChangeArrowheads="1"/>
          </p:cNvSpPr>
          <p:nvPr/>
        </p:nvSpPr>
        <p:spPr bwMode="auto">
          <a:xfrm>
            <a:off x="857250" y="0"/>
            <a:ext cx="32061150" cy="5181600"/>
          </a:xfrm>
          <a:prstGeom prst="rect">
            <a:avLst/>
          </a:prstGeom>
          <a:solidFill>
            <a:srgbClr val="FBBE77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defRPr/>
            </a:pPr>
            <a:endParaRPr lang="ru-RU" sz="7200"/>
          </a:p>
        </p:txBody>
      </p:sp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1657350" y="1625600"/>
            <a:ext cx="26746200" cy="3352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rm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666"/>
              <a:buFont typeface="Arial Black"/>
              <a:buNone/>
              <a:defRPr sz="10666" b="1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800600" y="8026400"/>
            <a:ext cx="23317200" cy="315055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rmAutofit/>
          </a:bodyPr>
          <a:lstStyle>
            <a:lvl1pPr marL="457200" marR="0" lvl="0" indent="-465645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733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78" name="Shape 171"/>
          <p:cNvSpPr txBox="1">
            <a:spLocks noGrp="1"/>
          </p:cNvSpPr>
          <p:nvPr/>
        </p:nvSpPr>
        <p:spPr bwMode="auto">
          <a:xfrm>
            <a:off x="857250" y="42819638"/>
            <a:ext cx="7407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SzPts val="1400"/>
              <a:defRPr/>
            </a:pPr>
            <a:endParaRPr lang="ru-RU" sz="2100">
              <a:solidFill>
                <a:srgbClr val="898989"/>
              </a:solidFill>
            </a:endParaRPr>
          </a:p>
        </p:txBody>
      </p:sp>
      <p:sp>
        <p:nvSpPr>
          <p:cNvPr id="3079" name="Shape 172"/>
          <p:cNvSpPr txBox="1">
            <a:spLocks noGrp="1"/>
          </p:cNvSpPr>
          <p:nvPr/>
        </p:nvSpPr>
        <p:spPr bwMode="auto">
          <a:xfrm>
            <a:off x="8264525" y="42819638"/>
            <a:ext cx="163893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SzPts val="1400"/>
              <a:defRPr/>
            </a:pPr>
            <a:endParaRPr lang="ru-RU" sz="7200"/>
          </a:p>
        </p:txBody>
      </p:sp>
      <p:sp>
        <p:nvSpPr>
          <p:cNvPr id="3080" name="Shape 173"/>
          <p:cNvSpPr txBox="1">
            <a:spLocks noGrp="1"/>
          </p:cNvSpPr>
          <p:nvPr/>
        </p:nvSpPr>
        <p:spPr bwMode="auto">
          <a:xfrm>
            <a:off x="24653875" y="42819638"/>
            <a:ext cx="7407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r">
              <a:buClr>
                <a:srgbClr val="898989"/>
              </a:buClr>
              <a:buSzPts val="2100"/>
              <a:buFont typeface="Arial" charset="0"/>
              <a:buNone/>
              <a:defRPr/>
            </a:pPr>
            <a:fld id="{D0CEE969-2592-4A09-BDC3-C9489E4AC4EE}" type="slidenum">
              <a:rPr lang="en-US" sz="2100">
                <a:solidFill>
                  <a:srgbClr val="898989"/>
                </a:solidFill>
              </a:rPr>
              <a:pPr algn="r">
                <a:buClr>
                  <a:srgbClr val="898989"/>
                </a:buClr>
                <a:buSzPts val="2100"/>
                <a:buFont typeface="Arial" charset="0"/>
                <a:buNone/>
                <a:defRPr/>
              </a:pPr>
              <a:t>‹#›</a:t>
            </a:fld>
            <a:endParaRPr lang="ru-RU"/>
          </a:p>
        </p:txBody>
      </p:sp>
      <p:grpSp>
        <p:nvGrpSpPr>
          <p:cNvPr id="3081" name="Shape 174"/>
          <p:cNvGrpSpPr>
            <a:grpSpLocks/>
          </p:cNvGrpSpPr>
          <p:nvPr/>
        </p:nvGrpSpPr>
        <p:grpSpPr bwMode="auto">
          <a:xfrm>
            <a:off x="906463" y="0"/>
            <a:ext cx="33932812" cy="7002463"/>
            <a:chOff x="0" y="0"/>
            <a:chExt cx="2147483561" cy="2147483573"/>
          </a:xfrm>
        </p:grpSpPr>
        <p:cxnSp>
          <p:nvCxnSpPr>
            <p:cNvPr id="3082" name="Shape 175"/>
            <p:cNvCxnSpPr>
              <a:cxnSpLocks noChangeShapeType="1"/>
            </p:cNvCxnSpPr>
            <p:nvPr/>
          </p:nvCxnSpPr>
          <p:spPr bwMode="auto">
            <a:xfrm>
              <a:off x="3" y="1518636175"/>
              <a:ext cx="0" cy="0"/>
            </a:xfrm>
            <a:prstGeom prst="straightConnector1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</p:cxnSp>
        <p:cxnSp>
          <p:nvCxnSpPr>
            <p:cNvPr id="3083" name="Shape 176"/>
            <p:cNvCxnSpPr>
              <a:cxnSpLocks noChangeShapeType="1"/>
            </p:cNvCxnSpPr>
            <p:nvPr/>
          </p:nvCxnSpPr>
          <p:spPr bwMode="auto">
            <a:xfrm>
              <a:off x="3" y="0"/>
              <a:ext cx="0" cy="2147483647"/>
            </a:xfrm>
            <a:prstGeom prst="straightConnector1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</p:cxnSp>
        <p:cxnSp>
          <p:nvCxnSpPr>
            <p:cNvPr id="3084" name="Shape 177"/>
            <p:cNvCxnSpPr>
              <a:cxnSpLocks noChangeShapeType="1"/>
            </p:cNvCxnSpPr>
            <p:nvPr/>
          </p:nvCxnSpPr>
          <p:spPr bwMode="auto">
            <a:xfrm>
              <a:off x="3" y="2136799648"/>
              <a:ext cx="0" cy="0"/>
            </a:xfrm>
            <a:prstGeom prst="straightConnector1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4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hape 183"/>
          <p:cNvSpPr txBox="1">
            <a:spLocks noGrp="1"/>
          </p:cNvSpPr>
          <p:nvPr>
            <p:ph type="body" idx="1"/>
          </p:nvPr>
        </p:nvSpPr>
        <p:spPr bwMode="auto">
          <a:xfrm>
            <a:off x="877888" y="8229600"/>
            <a:ext cx="9783762" cy="1219200"/>
          </a:xfrm>
          <a:solidFill>
            <a:schemeClr val="bg2"/>
          </a:solidFill>
        </p:spPr>
        <p:txBody>
          <a:bodyPr vert="horz" lIns="365750" tIns="45700" bIns="45700" numCol="1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SzPts val="8000"/>
              <a:buFontTx/>
              <a:buNone/>
            </a:pPr>
            <a:r>
              <a:rPr lang="en-US" sz="8000" smtClean="0">
                <a:solidFill>
                  <a:srgbClr val="FFFFFF"/>
                </a:solidFill>
                <a:latin typeface="Arial Black" pitchFamily="34" charset="0"/>
                <a:cs typeface="Arial" charset="0"/>
                <a:sym typeface="Arial Black" pitchFamily="34" charset="0"/>
              </a:rPr>
              <a:t>Актуальность</a:t>
            </a:r>
            <a:endParaRPr lang="ru-RU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123" name="Shape 184"/>
          <p:cNvSpPr txBox="1">
            <a:spLocks noGrp="1"/>
          </p:cNvSpPr>
          <p:nvPr>
            <p:ph type="body" idx="1"/>
          </p:nvPr>
        </p:nvSpPr>
        <p:spPr bwMode="auto">
          <a:xfrm>
            <a:off x="881063" y="9448800"/>
            <a:ext cx="9786937" cy="9121775"/>
          </a:xfrm>
        </p:spPr>
        <p:txBody>
          <a:bodyPr vert="horz" lIns="365750" tIns="182875" bIns="45700" numCol="1" anchor="t" compatLnSpc="1">
            <a:prstTxWarp prst="textNoShape">
              <a:avLst/>
            </a:prstTxWarp>
          </a:bodyPr>
          <a:lstStyle/>
          <a:p>
            <a:pPr marL="1460500" lvl="1" indent="-606425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2F82BB"/>
              </a:buClr>
              <a:buSzPts val="4300"/>
              <a:buFont typeface="Arial" charset="0"/>
              <a:buChar char="•"/>
            </a:pPr>
            <a:r>
              <a:rPr lang="en-US" sz="43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Сложность обследования детей раннего возраста обусловлена их особенностями анатомо-физиологического развития. Так, новорожденные переживают ряд пограничных состояний, одним из которых является физиологическая желтуха. Также возможны патологические состояния такие как врожденный гепатит и желтушная форма гемолитической болезни новорожденных (ГБН).</a:t>
            </a:r>
            <a:r>
              <a:rPr lang="en-US" sz="4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endParaRPr lang="ru-RU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124" name="Shape 185"/>
          <p:cNvSpPr txBox="1">
            <a:spLocks noGrp="1"/>
          </p:cNvSpPr>
          <p:nvPr>
            <p:ph type="body" idx="1"/>
          </p:nvPr>
        </p:nvSpPr>
        <p:spPr bwMode="auto">
          <a:xfrm>
            <a:off x="877888" y="19731038"/>
            <a:ext cx="9786937" cy="1219200"/>
          </a:xfrm>
          <a:solidFill>
            <a:srgbClr val="E64823"/>
          </a:solidFill>
        </p:spPr>
        <p:txBody>
          <a:bodyPr vert="horz" lIns="365750" tIns="45700" bIns="45700" numCol="1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SzPts val="8000"/>
              <a:buFontTx/>
              <a:buNone/>
            </a:pPr>
            <a:r>
              <a:rPr lang="en-US" sz="6000" smtClean="0">
                <a:solidFill>
                  <a:srgbClr val="FFFFFF"/>
                </a:solidFill>
                <a:latin typeface="Arial Black" pitchFamily="34" charset="0"/>
                <a:cs typeface="Arial" charset="0"/>
                <a:sym typeface="Arial Black" pitchFamily="34" charset="0"/>
              </a:rPr>
              <a:t>Методы</a:t>
            </a:r>
            <a:r>
              <a:rPr lang="ru-RU" sz="6000" smtClean="0">
                <a:solidFill>
                  <a:srgbClr val="FFFFFF"/>
                </a:solidFill>
                <a:latin typeface="Arial Black" pitchFamily="34" charset="0"/>
                <a:cs typeface="Arial" charset="0"/>
                <a:sym typeface="Arial Black" pitchFamily="34" charset="0"/>
              </a:rPr>
              <a:t> и материалы</a:t>
            </a:r>
            <a:r>
              <a:rPr lang="en-US" sz="6000" smtClean="0">
                <a:solidFill>
                  <a:srgbClr val="FFFFFF"/>
                </a:solidFill>
                <a:latin typeface="Arial Black" pitchFamily="34" charset="0"/>
                <a:cs typeface="Arial" charset="0"/>
                <a:sym typeface="Arial Black" pitchFamily="34" charset="0"/>
              </a:rPr>
              <a:t> </a:t>
            </a:r>
            <a:endParaRPr lang="ru-RU" sz="6000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86" name="Shape 186"/>
          <p:cNvSpPr txBox="1">
            <a:spLocks noGrp="1"/>
          </p:cNvSpPr>
          <p:nvPr>
            <p:ph type="body" idx="2"/>
          </p:nvPr>
        </p:nvSpPr>
        <p:spPr bwMode="auto">
          <a:xfrm>
            <a:off x="804863" y="21293138"/>
            <a:ext cx="9520237" cy="9958387"/>
          </a:xfrm>
          <a:noFill/>
        </p:spPr>
        <p:txBody>
          <a:bodyPr vert="horz" lIns="365750" tIns="182875" bIns="45700" numCol="1" anchor="t" compatLnSpc="1">
            <a:prstTxWarp prst="textNoShape">
              <a:avLst/>
            </a:prstTxWarp>
          </a:bodyPr>
          <a:lstStyle/>
          <a:p>
            <a:pPr marL="608013" indent="-371475" eaLnBrk="1" hangingPunct="1">
              <a:spcBef>
                <a:spcPct val="0"/>
              </a:spcBef>
              <a:spcAft>
                <a:spcPct val="0"/>
              </a:spcAft>
              <a:buSzPts val="3700"/>
              <a:buFontTx/>
              <a:buNone/>
            </a:pPr>
            <a:r>
              <a:rPr lang="ru-RU" sz="3600" u="sng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Материалы:</a:t>
            </a:r>
          </a:p>
          <a:p>
            <a:pPr marL="608013" indent="-371475" eaLnBrk="1" hangingPunct="1">
              <a:spcBef>
                <a:spcPct val="0"/>
              </a:spcBef>
              <a:spcAft>
                <a:spcPct val="0"/>
              </a:spcAft>
              <a:buSzPts val="3700"/>
              <a:buFontTx/>
              <a:buChar char="•"/>
            </a:pPr>
            <a:r>
              <a:rPr lang="ru-RU" sz="36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Амбулаторные карты новорожденных детей в ГДКБ №8 </a:t>
            </a:r>
          </a:p>
          <a:p>
            <a:pPr marL="608013" indent="-371475" eaLnBrk="1" hangingPunct="1">
              <a:spcBef>
                <a:spcPct val="0"/>
              </a:spcBef>
              <a:spcAft>
                <a:spcPct val="0"/>
              </a:spcAft>
              <a:buSzPts val="3700"/>
              <a:buFontTx/>
              <a:buChar char="•"/>
            </a:pPr>
            <a:r>
              <a:rPr lang="ru-RU" sz="36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Протокол диагностики и лечения гипербилирубинемии у новорожденных детей</a:t>
            </a:r>
          </a:p>
          <a:p>
            <a:pPr marL="608013" indent="-371475" eaLnBrk="1" hangingPunct="1">
              <a:spcBef>
                <a:spcPct val="0"/>
              </a:spcBef>
              <a:spcAft>
                <a:spcPct val="0"/>
              </a:spcAft>
              <a:buSzPts val="3700"/>
              <a:buFontTx/>
              <a:buChar char="•"/>
            </a:pPr>
            <a:r>
              <a:rPr lang="ru-RU" sz="36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ПРИКАЗ Минтруда РФ от 27.03.2017 N 306н</a:t>
            </a:r>
            <a:br>
              <a:rPr lang="ru-RU" sz="36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ru-RU" sz="36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"ОБ УТВЕРЖДЕНИИ ПРОФЕССИОНАЛЬНОГО СТАНДАРТА "ВРАЧ - ПЕДИАТР УЧАСТКОВЫЙ" </a:t>
            </a:r>
            <a:endParaRPr lang="ru-RU" sz="3600" u="sng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  <a:p>
            <a:pPr marL="608013" indent="-371475" eaLnBrk="1" hangingPunct="1">
              <a:spcBef>
                <a:spcPct val="0"/>
              </a:spcBef>
              <a:spcAft>
                <a:spcPct val="0"/>
              </a:spcAft>
              <a:buSzPts val="3700"/>
              <a:buFontTx/>
              <a:buNone/>
            </a:pPr>
            <a:r>
              <a:rPr lang="ru-RU" sz="3600" u="sng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Методы:</a:t>
            </a:r>
          </a:p>
          <a:p>
            <a:pPr marL="608013" indent="-371475" eaLnBrk="1" hangingPunct="1">
              <a:spcBef>
                <a:spcPct val="0"/>
              </a:spcBef>
              <a:spcAft>
                <a:spcPct val="0"/>
              </a:spcAft>
              <a:buSzPts val="3700"/>
              <a:buFontTx/>
              <a:buChar char="•"/>
            </a:pPr>
            <a:r>
              <a:rPr lang="ru-RU" sz="36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Анализ,</a:t>
            </a:r>
          </a:p>
          <a:p>
            <a:pPr marL="608013" indent="-371475" eaLnBrk="1" hangingPunct="1">
              <a:spcBef>
                <a:spcPct val="0"/>
              </a:spcBef>
              <a:spcAft>
                <a:spcPct val="0"/>
              </a:spcAft>
              <a:buSzPts val="3700"/>
              <a:buFontTx/>
              <a:buChar char="•"/>
            </a:pPr>
            <a:r>
              <a:rPr lang="ru-RU" sz="36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Синтез, </a:t>
            </a:r>
          </a:p>
          <a:p>
            <a:pPr marL="608013" indent="-371475" eaLnBrk="1" hangingPunct="1">
              <a:spcBef>
                <a:spcPct val="0"/>
              </a:spcBef>
              <a:spcAft>
                <a:spcPct val="0"/>
              </a:spcAft>
              <a:buSzPts val="3700"/>
              <a:buFontTx/>
              <a:buChar char="•"/>
            </a:pPr>
            <a:r>
              <a:rPr lang="ru-RU" sz="36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Сравнение,</a:t>
            </a:r>
          </a:p>
          <a:p>
            <a:pPr marL="608013" indent="-371475" eaLnBrk="1" hangingPunct="1">
              <a:spcBef>
                <a:spcPct val="0"/>
              </a:spcBef>
              <a:spcAft>
                <a:spcPct val="0"/>
              </a:spcAft>
              <a:buSzPts val="3700"/>
              <a:buFontTx/>
              <a:buChar char="•"/>
            </a:pPr>
            <a:r>
              <a:rPr lang="ru-RU" sz="36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 Обобщение, </a:t>
            </a:r>
          </a:p>
          <a:p>
            <a:pPr marL="608013" indent="-371475" eaLnBrk="1" hangingPunct="1">
              <a:spcBef>
                <a:spcPct val="0"/>
              </a:spcBef>
              <a:spcAft>
                <a:spcPct val="0"/>
              </a:spcAft>
              <a:buSzPts val="3700"/>
              <a:buFontTx/>
              <a:buChar char="•"/>
            </a:pPr>
            <a:r>
              <a:rPr lang="ru-RU" sz="36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 Выводы.</a:t>
            </a:r>
          </a:p>
          <a:p>
            <a:pPr marL="608013" indent="-371475" eaLnBrk="1" hangingPunct="1">
              <a:spcBef>
                <a:spcPct val="0"/>
              </a:spcBef>
              <a:spcAft>
                <a:spcPct val="0"/>
              </a:spcAft>
              <a:buSzPts val="3700"/>
              <a:buFontTx/>
              <a:buChar char="•"/>
            </a:pPr>
            <a:endParaRPr lang="ru-RU" sz="3600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126" name="Shape 187"/>
          <p:cNvSpPr txBox="1">
            <a:spLocks noGrp="1"/>
          </p:cNvSpPr>
          <p:nvPr>
            <p:ph type="body" idx="1"/>
          </p:nvPr>
        </p:nvSpPr>
        <p:spPr bwMode="auto">
          <a:xfrm>
            <a:off x="877888" y="31068963"/>
            <a:ext cx="9786937" cy="1219200"/>
          </a:xfrm>
          <a:solidFill>
            <a:srgbClr val="CA6F06"/>
          </a:solidFill>
        </p:spPr>
        <p:txBody>
          <a:bodyPr vert="horz" lIns="365750" tIns="45700" bIns="45700" numCol="1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SzPts val="8000"/>
              <a:buFontTx/>
              <a:buNone/>
            </a:pPr>
            <a:r>
              <a:rPr lang="en-US" sz="8000" smtClean="0">
                <a:solidFill>
                  <a:srgbClr val="FFFFFF"/>
                </a:solidFill>
                <a:latin typeface="Arial Black" pitchFamily="34" charset="0"/>
                <a:cs typeface="Arial" charset="0"/>
                <a:sym typeface="Arial Black" pitchFamily="34" charset="0"/>
              </a:rPr>
              <a:t>Цели</a:t>
            </a:r>
            <a:endParaRPr lang="ru-RU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127" name="Shape 188"/>
          <p:cNvSpPr txBox="1">
            <a:spLocks noGrp="1"/>
          </p:cNvSpPr>
          <p:nvPr>
            <p:ph type="body" idx="3"/>
          </p:nvPr>
        </p:nvSpPr>
        <p:spPr bwMode="auto">
          <a:xfrm>
            <a:off x="614363" y="33164463"/>
            <a:ext cx="9786937" cy="9685337"/>
          </a:xfrm>
        </p:spPr>
        <p:txBody>
          <a:bodyPr vert="horz" lIns="365750" tIns="182875" bIns="45700" numCol="1" compatLnSpc="1">
            <a:prstTxWarp prst="textNoShape">
              <a:avLst/>
            </a:prstTxWarp>
          </a:bodyPr>
          <a:lstStyle/>
          <a:p>
            <a:pPr marL="606425" indent="-606425" eaLnBrk="1" hangingPunct="1">
              <a:spcBef>
                <a:spcPct val="0"/>
              </a:spcBef>
              <a:spcAft>
                <a:spcPct val="0"/>
              </a:spcAft>
              <a:buClr>
                <a:srgbClr val="2F82BB"/>
              </a:buClr>
              <a:buSzPts val="6000"/>
              <a:buFontTx/>
              <a:buChar char="•"/>
            </a:pPr>
            <a:r>
              <a:rPr lang="en-US" sz="60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Изуч</a:t>
            </a:r>
            <a:r>
              <a:rPr lang="ru-RU" sz="60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ить принципы диагностики дифференциальной диагностики желтух у новорожденных детей в условиях детской поликлиники.</a:t>
            </a:r>
            <a:endParaRPr lang="ru-RU" sz="3700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  <a:p>
            <a:pPr marL="606425" indent="-606425" eaLnBrk="1" hangingPunct="1">
              <a:spcAft>
                <a:spcPct val="0"/>
              </a:spcAft>
              <a:buClr>
                <a:schemeClr val="accent2"/>
              </a:buClr>
              <a:buSzPts val="6000"/>
              <a:buFontTx/>
              <a:buNone/>
            </a:pPr>
            <a:endParaRPr lang="ru-RU" sz="6000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128" name="Shape 189"/>
          <p:cNvSpPr txBox="1">
            <a:spLocks noGrp="1"/>
          </p:cNvSpPr>
          <p:nvPr>
            <p:ph type="body" idx="1"/>
          </p:nvPr>
        </p:nvSpPr>
        <p:spPr bwMode="auto">
          <a:xfrm>
            <a:off x="11498263" y="8164513"/>
            <a:ext cx="20456525" cy="1219200"/>
          </a:xfrm>
          <a:solidFill>
            <a:schemeClr val="accent2"/>
          </a:solidFill>
        </p:spPr>
        <p:txBody>
          <a:bodyPr vert="horz" lIns="365750" tIns="45700" bIns="45700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spcBef>
                <a:spcPct val="0"/>
              </a:spcBef>
              <a:spcAft>
                <a:spcPct val="0"/>
              </a:spcAft>
              <a:buSzPts val="8000"/>
              <a:buFontTx/>
              <a:buNone/>
            </a:pPr>
            <a:r>
              <a:rPr lang="en-US" sz="8000" smtClean="0">
                <a:solidFill>
                  <a:srgbClr val="FFFFFF"/>
                </a:solidFill>
                <a:latin typeface="Arial Black" pitchFamily="34" charset="0"/>
                <a:cs typeface="Arial" charset="0"/>
                <a:sym typeface="Arial Black" pitchFamily="34" charset="0"/>
              </a:rPr>
              <a:t>Алгоритм</a:t>
            </a:r>
            <a:endParaRPr lang="ru-RU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129" name="Shape 190"/>
          <p:cNvSpPr txBox="1">
            <a:spLocks noGrp="1"/>
          </p:cNvSpPr>
          <p:nvPr>
            <p:ph type="body" idx="1"/>
          </p:nvPr>
        </p:nvSpPr>
        <p:spPr bwMode="auto">
          <a:xfrm>
            <a:off x="11525250" y="31145163"/>
            <a:ext cx="9785350" cy="1219200"/>
          </a:xfrm>
          <a:solidFill>
            <a:schemeClr val="accent1"/>
          </a:solidFill>
        </p:spPr>
        <p:txBody>
          <a:bodyPr vert="horz" lIns="365750" tIns="45700" bIns="45700" numCol="1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SzPts val="8000"/>
              <a:buFontTx/>
              <a:buNone/>
            </a:pPr>
            <a:r>
              <a:rPr lang="en-US" sz="8000" smtClean="0">
                <a:solidFill>
                  <a:srgbClr val="FFFFFF"/>
                </a:solidFill>
                <a:latin typeface="Arial Black" pitchFamily="34" charset="0"/>
                <a:cs typeface="Arial" charset="0"/>
                <a:sym typeface="Arial Black" pitchFamily="34" charset="0"/>
              </a:rPr>
              <a:t>Задачи</a:t>
            </a:r>
            <a:endParaRPr lang="ru-RU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130" name="Shape 191"/>
          <p:cNvSpPr txBox="1">
            <a:spLocks noGrp="1"/>
          </p:cNvSpPr>
          <p:nvPr>
            <p:ph type="body" idx="4"/>
          </p:nvPr>
        </p:nvSpPr>
        <p:spPr bwMode="auto">
          <a:xfrm>
            <a:off x="11563350" y="32631063"/>
            <a:ext cx="9785350" cy="9680575"/>
          </a:xfrm>
          <a:noFill/>
        </p:spPr>
        <p:txBody>
          <a:bodyPr vert="horz" lIns="365750" tIns="182875" bIns="45700" numCol="1" anchor="t" compatLnSpc="1">
            <a:prstTxWarp prst="textNoShape">
              <a:avLst/>
            </a:prstTxWarp>
          </a:bodyPr>
          <a:lstStyle/>
          <a:p>
            <a:pPr marL="606425" indent="-606425" eaLnBrk="1" hangingPunct="1">
              <a:spcBef>
                <a:spcPct val="0"/>
              </a:spcBef>
              <a:spcAft>
                <a:spcPct val="0"/>
              </a:spcAft>
              <a:buClr>
                <a:srgbClr val="2F82BB"/>
              </a:buClr>
              <a:buSzPts val="4800"/>
              <a:buFontTx/>
              <a:buChar char="•"/>
            </a:pPr>
            <a:r>
              <a:rPr lang="en-US" sz="48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1. Подобрать современную научную информацию; </a:t>
            </a:r>
            <a:endParaRPr lang="ru-RU" smtClean="0">
              <a:solidFill>
                <a:srgbClr val="FFFFFF"/>
              </a:solidFill>
              <a:latin typeface="Arial Black" pitchFamily="34" charset="0"/>
              <a:cs typeface="Arial" charset="0"/>
              <a:sym typeface="Arial Black" pitchFamily="34" charset="0"/>
            </a:endParaRPr>
          </a:p>
          <a:p>
            <a:pPr marL="606425" indent="-606425" eaLnBrk="1" hangingPunct="1">
              <a:spcBef>
                <a:spcPts val="1600"/>
              </a:spcBef>
              <a:spcAft>
                <a:spcPct val="0"/>
              </a:spcAft>
              <a:buClr>
                <a:srgbClr val="2F82BB"/>
              </a:buClr>
              <a:buSzPts val="4800"/>
              <a:buFontTx/>
              <a:buChar char="•"/>
            </a:pPr>
            <a:r>
              <a:rPr lang="en-US" sz="48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2. Изучить этиологию и патогенез; </a:t>
            </a:r>
            <a:endParaRPr lang="ru-RU" smtClean="0">
              <a:solidFill>
                <a:srgbClr val="FFFFFF"/>
              </a:solidFill>
              <a:latin typeface="Arial Black" pitchFamily="34" charset="0"/>
              <a:cs typeface="Arial" charset="0"/>
              <a:sym typeface="Arial Black" pitchFamily="34" charset="0"/>
            </a:endParaRPr>
          </a:p>
          <a:p>
            <a:pPr marL="606425" indent="-606425" eaLnBrk="1" hangingPunct="1">
              <a:spcBef>
                <a:spcPts val="1600"/>
              </a:spcBef>
              <a:spcAft>
                <a:spcPct val="0"/>
              </a:spcAft>
              <a:buClr>
                <a:srgbClr val="2F82BB"/>
              </a:buClr>
              <a:buSzPts val="4800"/>
              <a:buFontTx/>
              <a:buChar char="•"/>
            </a:pPr>
            <a:r>
              <a:rPr lang="en-US" sz="48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3. Изучить АФО системы крови, печени и ЖВП; </a:t>
            </a:r>
            <a:endParaRPr lang="ru-RU" smtClean="0">
              <a:solidFill>
                <a:srgbClr val="FFFFFF"/>
              </a:solidFill>
              <a:latin typeface="Arial Black" pitchFamily="34" charset="0"/>
              <a:cs typeface="Arial" charset="0"/>
              <a:sym typeface="Arial Black" pitchFamily="34" charset="0"/>
            </a:endParaRPr>
          </a:p>
          <a:p>
            <a:pPr marL="606425" indent="-606425" eaLnBrk="1" hangingPunct="1">
              <a:spcBef>
                <a:spcPts val="1600"/>
              </a:spcBef>
              <a:spcAft>
                <a:spcPct val="0"/>
              </a:spcAft>
              <a:buClr>
                <a:srgbClr val="2F82BB"/>
              </a:buClr>
              <a:buSzPts val="4800"/>
              <a:buFontTx/>
              <a:buChar char="•"/>
            </a:pPr>
            <a:r>
              <a:rPr lang="en-US" sz="48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4. Ознакомиться с методами диагностики физиологической желтухи, врожденного гепатита и ГБН.</a:t>
            </a:r>
            <a:endParaRPr lang="ru-RU" smtClean="0">
              <a:solidFill>
                <a:srgbClr val="FFFFFF"/>
              </a:solidFill>
              <a:latin typeface="Arial Black" pitchFamily="34" charset="0"/>
              <a:cs typeface="Arial" charset="0"/>
              <a:sym typeface="Arial Black" pitchFamily="34" charset="0"/>
            </a:endParaRPr>
          </a:p>
        </p:txBody>
      </p:sp>
      <p:sp>
        <p:nvSpPr>
          <p:cNvPr id="5131" name="Shape 192"/>
          <p:cNvSpPr txBox="1">
            <a:spLocks noGrp="1"/>
          </p:cNvSpPr>
          <p:nvPr>
            <p:ph type="body" idx="1"/>
          </p:nvPr>
        </p:nvSpPr>
        <p:spPr bwMode="auto">
          <a:xfrm>
            <a:off x="22232938" y="31068963"/>
            <a:ext cx="9786937" cy="1219200"/>
          </a:xfrm>
          <a:solidFill>
            <a:srgbClr val="CE8D3E"/>
          </a:solidFill>
        </p:spPr>
        <p:txBody>
          <a:bodyPr vert="horz" lIns="365750" tIns="45700" bIns="45700" numCol="1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SzPts val="8000"/>
              <a:buFontTx/>
              <a:buNone/>
            </a:pPr>
            <a:r>
              <a:rPr lang="en-US" sz="8000" smtClean="0">
                <a:solidFill>
                  <a:srgbClr val="FFFFFF"/>
                </a:solidFill>
                <a:latin typeface="Arial Black" pitchFamily="34" charset="0"/>
                <a:cs typeface="Arial" charset="0"/>
                <a:sym typeface="Arial Black" pitchFamily="34" charset="0"/>
              </a:rPr>
              <a:t>Выводы</a:t>
            </a:r>
            <a:endParaRPr lang="ru-RU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132" name="Shape 193"/>
          <p:cNvSpPr txBox="1">
            <a:spLocks noGrp="1"/>
          </p:cNvSpPr>
          <p:nvPr>
            <p:ph type="body" idx="5"/>
          </p:nvPr>
        </p:nvSpPr>
        <p:spPr bwMode="auto">
          <a:xfrm>
            <a:off x="22156738" y="32783463"/>
            <a:ext cx="9710737" cy="7242175"/>
          </a:xfrm>
        </p:spPr>
        <p:txBody>
          <a:bodyPr vert="horz" lIns="365750" tIns="182875" bIns="45700" numCol="1" compatLnSpc="1">
            <a:prstTxWarp prst="textNoShape">
              <a:avLst/>
            </a:prstTxWarp>
          </a:bodyPr>
          <a:lstStyle/>
          <a:p>
            <a:pPr marL="606425" indent="-606425" eaLnBrk="1" hangingPunct="1">
              <a:spcBef>
                <a:spcPct val="0"/>
              </a:spcBef>
              <a:spcAft>
                <a:spcPct val="0"/>
              </a:spcAft>
              <a:buClr>
                <a:srgbClr val="2F82BB"/>
              </a:buClr>
              <a:buSzPts val="4800"/>
              <a:buFontTx/>
              <a:buChar char="•"/>
            </a:pPr>
            <a:r>
              <a:rPr lang="en-US" sz="44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Своевременная диагностика патологического состояния в условиях схожей симптоматики физиологической желтухи, гепатита и желтушной формы гемолитической болезни новорожденных позволит медицинскому работнику выбрать правильное тактическое решение. </a:t>
            </a:r>
            <a:endParaRPr lang="ru-RU" sz="3500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133" name="Shape 194"/>
          <p:cNvSpPr txBox="1">
            <a:spLocks noGrp="1"/>
          </p:cNvSpPr>
          <p:nvPr>
            <p:ph type="body" idx="1"/>
          </p:nvPr>
        </p:nvSpPr>
        <p:spPr bwMode="auto">
          <a:xfrm>
            <a:off x="4899025" y="-296863"/>
            <a:ext cx="23545800" cy="3835401"/>
          </a:xfrm>
        </p:spPr>
        <p:txBody>
          <a:bodyPr vert="horz" tIns="45700" bIns="45700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ts val="4000"/>
              <a:buFontTx/>
              <a:buNone/>
            </a:pPr>
            <a:r>
              <a:rPr lang="en-US" sz="40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Федеральное государственное бюджетное образовательное учреждение высшего образования</a:t>
            </a:r>
            <a:br>
              <a:rPr lang="en-US" sz="40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40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«Красноярский государственный медицинский университет имени профессора В.Ф.Войно-Ясенецкого»</a:t>
            </a:r>
            <a:br>
              <a:rPr lang="en-US" sz="40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40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Министерств аздравоохранения Российской Федерации </a:t>
            </a:r>
            <a:br>
              <a:rPr lang="en-US" sz="40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40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Кафедра поликлинической педиатрии и пропедевтики детских болезней с курсом ПО </a:t>
            </a:r>
            <a:endParaRPr lang="ru-RU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134" name="Shape 195"/>
          <p:cNvSpPr txBox="1">
            <a:spLocks noGrp="1"/>
          </p:cNvSpPr>
          <p:nvPr>
            <p:ph type="title"/>
          </p:nvPr>
        </p:nvSpPr>
        <p:spPr bwMode="auto">
          <a:xfrm>
            <a:off x="1285875" y="4338638"/>
            <a:ext cx="31632525" cy="3352800"/>
          </a:xfrm>
        </p:spPr>
        <p:txBody>
          <a:bodyPr vert="horz" tIns="45700" bIns="45700" numCol="1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39302A"/>
              </a:buClr>
              <a:buSzPts val="9300"/>
              <a:buFont typeface="Arial Black" pitchFamily="34" charset="0"/>
              <a:buNone/>
            </a:pPr>
            <a:r>
              <a:rPr lang="en-US" sz="9000" smtClean="0">
                <a:solidFill>
                  <a:srgbClr val="39302A"/>
                </a:solidFill>
                <a:latin typeface="Arial Black" pitchFamily="34" charset="0"/>
                <a:cs typeface="Arial" charset="0"/>
                <a:sym typeface="Arial Black" pitchFamily="34" charset="0"/>
              </a:rPr>
              <a:t>АЛГОРИТМ ВЕДЕНИЯ НОВОРОЖДЕННОГО РЕБЕНКА С ЖЕЛТУХОЙ</a:t>
            </a:r>
            <a:r>
              <a:rPr lang="en-US" sz="10600" smtClean="0">
                <a:solidFill>
                  <a:srgbClr val="39302A"/>
                </a:solidFill>
                <a:latin typeface="Arial Black" pitchFamily="34" charset="0"/>
                <a:cs typeface="Arial" charset="0"/>
                <a:sym typeface="Arial Black" pitchFamily="34" charset="0"/>
              </a:rPr>
              <a:t> </a:t>
            </a:r>
            <a:endParaRPr lang="ru-RU" sz="10600" smtClean="0">
              <a:solidFill>
                <a:srgbClr val="39302A"/>
              </a:solidFill>
              <a:latin typeface="Arial Black" pitchFamily="34" charset="0"/>
              <a:cs typeface="Arial" charset="0"/>
              <a:sym typeface="Arial Black" pitchFamily="34" charset="0"/>
            </a:endParaRPr>
          </a:p>
        </p:txBody>
      </p:sp>
      <p:sp>
        <p:nvSpPr>
          <p:cNvPr id="196" name="Shape 196"/>
          <p:cNvSpPr txBox="1">
            <a:spLocks noGrp="1"/>
          </p:cNvSpPr>
          <p:nvPr>
            <p:ph type="body" idx="6"/>
          </p:nvPr>
        </p:nvSpPr>
        <p:spPr>
          <a:xfrm>
            <a:off x="11563350" y="16608425"/>
            <a:ext cx="9785350" cy="8229600"/>
          </a:xfrm>
          <a:noFill/>
        </p:spPr>
        <p:txBody>
          <a:bodyPr lIns="365750" tIns="182875" bIns="45700" anchor="t"/>
          <a:lstStyle/>
          <a:p>
            <a:pPr marL="609584" indent="-372539" eaLnBrk="1" fontAlgn="auto" hangingPunct="1">
              <a:buSzPts val="3733"/>
              <a:defRPr/>
            </a:pPr>
            <a:endParaRPr sz="3733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6" name="Shape 197"/>
          <p:cNvSpPr txBox="1">
            <a:spLocks noChangeArrowheads="1"/>
          </p:cNvSpPr>
          <p:nvPr/>
        </p:nvSpPr>
        <p:spPr bwMode="auto">
          <a:xfrm>
            <a:off x="11498263" y="9336088"/>
            <a:ext cx="20539075" cy="21732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marL="742950" indent="-742950">
              <a:buClr>
                <a:srgbClr val="000000"/>
              </a:buClr>
              <a:buSzPts val="5400"/>
              <a:buFont typeface="Arial Black" pitchFamily="34" charset="0"/>
              <a:buAutoNum type="arabicPeriod"/>
            </a:pPr>
            <a:r>
              <a:rPr lang="en-US" sz="5400"/>
              <a:t>Оценить общее состояние новорожденного</a:t>
            </a:r>
            <a:r>
              <a:rPr lang="ru-RU" sz="5400"/>
              <a:t>.</a:t>
            </a:r>
            <a:r>
              <a:rPr lang="en-US" sz="5400"/>
              <a:t> </a:t>
            </a:r>
            <a:endParaRPr lang="ru-RU" sz="5400"/>
          </a:p>
          <a:p>
            <a:pPr marL="742950" indent="-742950">
              <a:buClr>
                <a:srgbClr val="000000"/>
              </a:buClr>
              <a:buSzPts val="5400"/>
              <a:buFont typeface="Arial Black" pitchFamily="34" charset="0"/>
              <a:buAutoNum type="arabicPeriod"/>
            </a:pPr>
            <a:r>
              <a:rPr lang="en-US" sz="5400"/>
              <a:t>Провести визуальный осмотр новорожденного</a:t>
            </a:r>
            <a:r>
              <a:rPr lang="ru-RU" sz="5400"/>
              <a:t>, выявить </a:t>
            </a:r>
            <a:r>
              <a:rPr lang="en-US" sz="5400"/>
              <a:t>нарушения со стороны нервной системы, жкт, выделительной системы и других систем.</a:t>
            </a:r>
            <a:endParaRPr lang="ru-RU" sz="5400"/>
          </a:p>
          <a:p>
            <a:pPr marL="742950" indent="-742950">
              <a:buClr>
                <a:srgbClr val="000000"/>
              </a:buClr>
              <a:buSzPts val="5400"/>
              <a:buFont typeface="Arial Black" pitchFamily="34" charset="0"/>
              <a:buAutoNum type="arabicPeriod"/>
            </a:pPr>
            <a:r>
              <a:rPr lang="ru-RU" sz="5400"/>
              <a:t>Собрать жалобы.</a:t>
            </a:r>
            <a:r>
              <a:rPr lang="en-US" sz="5400"/>
              <a:t> </a:t>
            </a:r>
            <a:endParaRPr lang="ru-RU" sz="5400"/>
          </a:p>
          <a:p>
            <a:pPr marL="742950" indent="-742950">
              <a:buClr>
                <a:srgbClr val="000000"/>
              </a:buClr>
              <a:buSzPts val="5400"/>
              <a:buFont typeface="Arial Black" pitchFamily="34" charset="0"/>
              <a:buAutoNum type="arabicPeriod"/>
            </a:pPr>
            <a:r>
              <a:rPr lang="en-US" sz="5400"/>
              <a:t>Определить степень тяжести желтухи по распространенности желтушной окраски</a:t>
            </a:r>
            <a:r>
              <a:rPr lang="ru-RU" sz="5400"/>
              <a:t> (шкала Крамера)</a:t>
            </a:r>
            <a:endParaRPr lang="ru-RU"/>
          </a:p>
          <a:p>
            <a:pPr marL="742950" indent="-742950">
              <a:buClr>
                <a:srgbClr val="000000"/>
              </a:buClr>
              <a:buSzPts val="5400"/>
              <a:buFont typeface="Arial Black" pitchFamily="34" charset="0"/>
              <a:buAutoNum type="arabicPeriod"/>
            </a:pPr>
            <a:r>
              <a:rPr lang="en-US" sz="5400"/>
              <a:t>Провести пальпацию печени и селезенки. </a:t>
            </a:r>
            <a:endParaRPr lang="ru-RU"/>
          </a:p>
          <a:p>
            <a:pPr marL="742950" indent="-742950">
              <a:buClr>
                <a:srgbClr val="000000"/>
              </a:buClr>
              <a:buSzPts val="5400"/>
              <a:buFont typeface="Arial Black" pitchFamily="34" charset="0"/>
              <a:buAutoNum type="arabicPeriod"/>
            </a:pPr>
            <a:r>
              <a:rPr lang="en-US" sz="5400"/>
              <a:t>Уточнить наличие сопутствующей патологии; </a:t>
            </a:r>
            <a:endParaRPr lang="ru-RU"/>
          </a:p>
          <a:p>
            <a:pPr marL="742950" indent="-742950">
              <a:buClr>
                <a:srgbClr val="000000"/>
              </a:buClr>
              <a:buSzPts val="5400"/>
              <a:buFont typeface="Arial Black" pitchFamily="34" charset="0"/>
              <a:buAutoNum type="arabicPeriod"/>
            </a:pPr>
            <a:r>
              <a:rPr lang="en-US" sz="5400"/>
              <a:t>Уточнить акушерский анамнез (важно отметить наличие Rh- конфликт, характер течения и  осложнения, возникшие во время родов, наличие инфекционных заболеваний матери во время беременности</a:t>
            </a:r>
            <a:r>
              <a:rPr lang="ru-RU" sz="5400"/>
              <a:t>, наличие </a:t>
            </a:r>
            <a:r>
              <a:rPr lang="en-US" sz="5400"/>
              <a:t>TORCH</a:t>
            </a:r>
            <a:r>
              <a:rPr lang="ru-RU" sz="5400"/>
              <a:t>-инфекций</a:t>
            </a:r>
            <a:r>
              <a:rPr lang="en-US" sz="5400"/>
              <a:t>)</a:t>
            </a:r>
            <a:endParaRPr lang="ru-RU"/>
          </a:p>
          <a:p>
            <a:pPr marL="742950" indent="-742950">
              <a:buClr>
                <a:srgbClr val="000000"/>
              </a:buClr>
              <a:buSzPts val="5400"/>
              <a:buFont typeface="Arial Black" pitchFamily="34" charset="0"/>
              <a:buAutoNum type="arabicPeriod"/>
            </a:pPr>
            <a:r>
              <a:rPr lang="en-US" sz="5400"/>
              <a:t>Установить имелись ли контакты с инфекционными больными. </a:t>
            </a:r>
            <a:endParaRPr lang="ru-RU"/>
          </a:p>
          <a:p>
            <a:pPr marL="742950" indent="-742950">
              <a:buClr>
                <a:srgbClr val="000000"/>
              </a:buClr>
              <a:buSzPts val="5400"/>
              <a:buFont typeface="Arial" charset="0"/>
              <a:buNone/>
            </a:pPr>
            <a:endParaRPr lang="ru-RU" sz="5400"/>
          </a:p>
          <a:p>
            <a:pPr marL="742950" indent="-742950">
              <a:buClr>
                <a:srgbClr val="000000"/>
              </a:buClr>
              <a:buSzPts val="5400"/>
              <a:buFont typeface="Arial" charset="0"/>
              <a:buNone/>
            </a:pPr>
            <a:r>
              <a:rPr lang="ru-RU" sz="5400"/>
              <a:t>Л</a:t>
            </a:r>
            <a:r>
              <a:rPr lang="en-US" sz="5400"/>
              <a:t>абораторные исследования:</a:t>
            </a:r>
            <a:endParaRPr lang="ru-RU"/>
          </a:p>
          <a:p>
            <a:pPr marL="742950" indent="-742950">
              <a:buClr>
                <a:srgbClr val="000000"/>
              </a:buClr>
              <a:buSzPts val="5400"/>
              <a:buFont typeface="Arial" charset="0"/>
              <a:buNone/>
            </a:pPr>
            <a:endParaRPr lang="ru-RU" sz="5400"/>
          </a:p>
          <a:p>
            <a:pPr marL="742950" indent="-742950">
              <a:buClr>
                <a:srgbClr val="000000"/>
              </a:buClr>
              <a:buSzPts val="5400"/>
              <a:buFont typeface="Arial Black" pitchFamily="34" charset="0"/>
              <a:buAutoNum type="arabicPeriod"/>
            </a:pPr>
            <a:r>
              <a:rPr lang="en-US" sz="5400"/>
              <a:t>Общий анализ</a:t>
            </a:r>
            <a:r>
              <a:rPr lang="ru-RU" sz="5400"/>
              <a:t> </a:t>
            </a:r>
            <a:r>
              <a:rPr lang="en-US" sz="5400"/>
              <a:t>крови</a:t>
            </a:r>
            <a:r>
              <a:rPr lang="ru-RU" sz="5400"/>
              <a:t> (гемоглобин, эритроциты, лейкоциты, ретикулоциты)</a:t>
            </a:r>
            <a:endParaRPr lang="ru-RU"/>
          </a:p>
          <a:p>
            <a:pPr marL="742950" indent="-742950">
              <a:buClr>
                <a:srgbClr val="000000"/>
              </a:buClr>
              <a:buSzPts val="5400"/>
              <a:buFont typeface="Arial Black" pitchFamily="34" charset="0"/>
              <a:buAutoNum type="arabicPeriod"/>
            </a:pPr>
            <a:r>
              <a:rPr lang="en-US" sz="5400"/>
              <a:t>Общий анализ мочи </a:t>
            </a:r>
            <a:endParaRPr lang="ru-RU"/>
          </a:p>
          <a:p>
            <a:pPr marL="742950" indent="-742950">
              <a:buClr>
                <a:srgbClr val="000000"/>
              </a:buClr>
              <a:buSzPts val="5400"/>
              <a:buFont typeface="Arial Black" pitchFamily="34" charset="0"/>
              <a:buAutoNum type="arabicPeriod"/>
            </a:pPr>
            <a:r>
              <a:rPr lang="en-US" sz="5400"/>
              <a:t>Биохимический анализ крови</a:t>
            </a:r>
            <a:r>
              <a:rPr lang="ru-RU" sz="5400"/>
              <a:t> (биллирубин, гамма-глутаминтрансфераза, щелочная фосфатаза)</a:t>
            </a:r>
          </a:p>
          <a:p>
            <a:pPr marL="742950" indent="-742950">
              <a:buClr>
                <a:srgbClr val="000000"/>
              </a:buClr>
              <a:buSzPts val="5400"/>
              <a:buFont typeface="Arial Black" pitchFamily="34" charset="0"/>
              <a:buAutoNum type="arabicPeriod"/>
            </a:pPr>
            <a:r>
              <a:rPr lang="ru-RU" sz="5400"/>
              <a:t> Исследование на цитомегаловирус, ВИЧ, гепатит</a:t>
            </a:r>
          </a:p>
          <a:p>
            <a:pPr marL="742950" indent="-742950">
              <a:buClr>
                <a:srgbClr val="000000"/>
              </a:buClr>
              <a:buSzPts val="5400"/>
              <a:buFont typeface="Arial Black" pitchFamily="34" charset="0"/>
              <a:buAutoNum type="arabicPeriod"/>
            </a:pPr>
            <a:r>
              <a:rPr lang="ru-RU" sz="5400"/>
              <a:t>Биллитест</a:t>
            </a:r>
            <a:endParaRPr lang="ru-RU"/>
          </a:p>
          <a:p>
            <a:pPr marL="742950" indent="-742950">
              <a:buClr>
                <a:srgbClr val="000000"/>
              </a:buClr>
              <a:buSzPts val="5400"/>
            </a:pPr>
            <a:r>
              <a:rPr lang="ru-RU" sz="5400"/>
              <a:t>6. Узи органов брюшной полости</a:t>
            </a:r>
          </a:p>
        </p:txBody>
      </p:sp>
      <p:pic>
        <p:nvPicPr>
          <p:cNvPr id="5137" name="Shape 198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4125" y="723900"/>
            <a:ext cx="364490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8" name="Shape 199"/>
          <p:cNvSpPr txBox="1">
            <a:spLocks noChangeArrowheads="1"/>
          </p:cNvSpPr>
          <p:nvPr/>
        </p:nvSpPr>
        <p:spPr bwMode="auto">
          <a:xfrm>
            <a:off x="9407525" y="3141663"/>
            <a:ext cx="1595437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000000"/>
              </a:buClr>
              <a:buSzPts val="2600"/>
              <a:buFont typeface="Arial" charset="0"/>
              <a:buNone/>
            </a:pPr>
            <a:r>
              <a:rPr lang="en-US" sz="3200" b="1"/>
              <a:t>Научный руководитель: к.м.н., доц. Гордиец. А.В.</a:t>
            </a:r>
            <a:endParaRPr lang="ru-RU" sz="3200"/>
          </a:p>
          <a:p>
            <a:pPr algn="ctr">
              <a:buClr>
                <a:srgbClr val="000000"/>
              </a:buClr>
              <a:buSzPts val="2600"/>
              <a:buFont typeface="Arial" charset="0"/>
              <a:buNone/>
            </a:pPr>
            <a:r>
              <a:rPr lang="en-US" sz="3200" b="1"/>
              <a:t>Выполнили студентки 303 группы специальности педиатрия:</a:t>
            </a:r>
            <a:endParaRPr lang="ru-RU" sz="3200"/>
          </a:p>
          <a:p>
            <a:pPr algn="ctr">
              <a:buClr>
                <a:srgbClr val="000000"/>
              </a:buClr>
              <a:buSzPts val="2600"/>
              <a:buFont typeface="Arial" charset="0"/>
              <a:buNone/>
            </a:pPr>
            <a:r>
              <a:rPr lang="en-US" sz="3200" b="1"/>
              <a:t>Дудина В.С., Дунай К.А., Мамонова А.В.</a:t>
            </a:r>
            <a:endParaRPr lang="ru-RU" sz="3200"/>
          </a:p>
          <a:p>
            <a:pPr algn="ctr">
              <a:buClr>
                <a:srgbClr val="000000"/>
              </a:buClr>
              <a:buSzPts val="2800"/>
              <a:buFont typeface="Arial" charset="0"/>
              <a:buNone/>
            </a:pPr>
            <a:r>
              <a:rPr lang="en-US" sz="3200"/>
              <a:t> </a:t>
            </a:r>
            <a:endParaRPr lang="ru-RU" sz="3200"/>
          </a:p>
        </p:txBody>
      </p:sp>
      <p:pic>
        <p:nvPicPr>
          <p:cNvPr id="5139" name="Shape 202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008263" y="142875"/>
            <a:ext cx="4364037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Медицинский плакат">
  <a:themeElements>
    <a:clrScheme name="Желтый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едицинский плакат">
  <a:themeElements>
    <a:clrScheme name="Желтый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305</Words>
  <Application>Microsoft Office PowerPoint</Application>
  <PresentationFormat>Произвольный</PresentationFormat>
  <Paragraphs>46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Arial Black</vt:lpstr>
      <vt:lpstr>1_Медицинский плакат</vt:lpstr>
      <vt:lpstr>Медицинский плакат</vt:lpstr>
      <vt:lpstr>АЛГОРИТМ ВЕДЕНИЯ НОВОРОЖДЕННОГО РЕБЕНКА С ЖЕЛТУХОЙ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 ВЕДЕНИЯ НОВОРОЖДЕННОГО РЕБЕНКА С ЖЕЛТУХОЙ </dc:title>
  <cp:lastModifiedBy>Кира</cp:lastModifiedBy>
  <cp:revision>7</cp:revision>
  <dcterms:modified xsi:type="dcterms:W3CDTF">2018-04-10T12:20:36Z</dcterms:modified>
</cp:coreProperties>
</file>