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CC0732-9621-4A7B-B9EE-8E346F2FB67B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2AEC03-C0B2-43D8-9534-371A186312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6;&#1080;&#1087;&#1089;&#1086;&#1074;&#1077;&#1090;&#1085;&#1080;&#1082;.&#1088;&#1092;/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214818"/>
            <a:ext cx="3429024" cy="1752600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Работу выполнила: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слушательница: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Рупенко Анастасия Юрьевна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Научный руководитель: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к.п.н., доцент</a:t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О.А. Корнилова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295753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ГОСУДАРСТВЕННОЕ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БЮДЖЕТНОЕ ОБРАЗОВАТЕЛЬНОЕ УЧРЕЖДЕНИЕ ВЫСШЕГО ПРОФЕССИОНАЛЬНОГО ОБРАЗОВАНИЯ «КРАСНОЯРСКИЙ ГОСУДАРСТВЕННЫЙ МЕДИЦИНСКИЙ УНИВЕРСИТЕТ ИМЕНИ  ПРОФЕССОРА В.Ф. ВОЙНО-ЯСЕНЕЦКОГО» МИНИСТЕРСТВА ЗДРАВООХРАНЕНИЯ РОССИЙСКОЙ ФЕДЕРАЦИИ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ФАКУЛЬТЕТ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КЛИНИЧЕСКОЙ ПСИХОЛОГИИ</a:t>
            </a:r>
            <a:b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Кафедра педагогики и психологии с курсом ПО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Выпускная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аттестационная работа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ПРОЕКТ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СЦЕНАРИЯ ПРОВЕДЕНИЯ КУРАТОРСКОГО ЧАСА ПО ПОДГОТОВКЕ К ЭКЗАМЕНАМ ДЛЯ СТУДЕНТОВ 1 КУРСА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b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1683262"/>
            <a:ext cx="1520455" cy="103135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000364" y="6072206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Красноярск 2015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29058" y="1428768"/>
            <a:ext cx="4757742" cy="321467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Экзамен – это проверка знаний в условиях стресса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Характеристики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интенсивная умственная деятельность,</a:t>
            </a:r>
          </a:p>
          <a:p>
            <a:r>
              <a:rPr lang="ru-RU" dirty="0" smtClean="0"/>
              <a:t> крайнее ограничение двигательной активности, </a:t>
            </a:r>
          </a:p>
          <a:p>
            <a:r>
              <a:rPr lang="ru-RU" dirty="0" smtClean="0"/>
              <a:t>нарушение режима отдыха и сна,</a:t>
            </a:r>
          </a:p>
          <a:p>
            <a:r>
              <a:rPr lang="ru-RU" dirty="0" smtClean="0"/>
              <a:t>эмоциональные переживания,</a:t>
            </a:r>
          </a:p>
          <a:p>
            <a:r>
              <a:rPr lang="ru-RU" dirty="0" smtClean="0"/>
              <a:t>перенапряжение нервной системы</a:t>
            </a:r>
            <a:endParaRPr lang="ru-RU" dirty="0"/>
          </a:p>
        </p:txBody>
      </p:sp>
      <p:pic>
        <p:nvPicPr>
          <p:cNvPr id="5122" name="Picture 2" descr="http://lnau.dn.ua/web/uploads/news/1503516_d7c020e6e1fe4bd8%20-%20%D0%BA%D0%BE%D0%BF%D0%B8%D1%8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3816551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4666316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Изменить предэкзаменационную и экзаменационную ситуацию невозможно, однако возможно воздействовать на самый важный аспект — личность студента.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 и задачи: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101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Цель</a:t>
            </a:r>
            <a:r>
              <a:rPr lang="ru-RU" sz="3100" dirty="0" smtClean="0"/>
              <a:t>: формирования навыков управления факторами, вызывающими стресс в период подготовки и сдачи экзаменов.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Задачи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стимулировать обучающихся к размышлению о способах совладения с предэкзаменационным волнением.</a:t>
            </a:r>
          </a:p>
          <a:p>
            <a:r>
              <a:rPr lang="ru-RU" dirty="0" smtClean="0"/>
              <a:t>формировать критическое отношение к различным путям снижения волнения — выделять продуктивные и малопродуктивные. </a:t>
            </a:r>
          </a:p>
          <a:p>
            <a:r>
              <a:rPr lang="ru-RU" dirty="0" smtClean="0"/>
              <a:t>способствовать осознанию своего психического состояния как внутренне обусловленного, способствовать формированию внутреннего </a:t>
            </a:r>
            <a:r>
              <a:rPr lang="ru-RU" dirty="0" err="1" smtClean="0"/>
              <a:t>локус-контроля</a:t>
            </a:r>
            <a:r>
              <a:rPr lang="ru-RU" dirty="0" smtClean="0"/>
              <a:t> своего поведения. </a:t>
            </a:r>
          </a:p>
          <a:p>
            <a:r>
              <a:rPr lang="ru-RU" dirty="0" smtClean="0"/>
              <a:t>способствовать расширению репертуара поведения в период подготовки к экзаменам;</a:t>
            </a:r>
          </a:p>
          <a:p>
            <a:r>
              <a:rPr lang="ru-RU" dirty="0" smtClean="0"/>
              <a:t>познакомить со способами снятия эмоционального напряжения и страха перед экзаменами.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Ход работы (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хронокарта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), 60-80 мин.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Организационный момент (3-5 минут)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Диагностический этап – игра (5-7 минут)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Работа в малых группах – мозговой штурм (10-15 минут)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Обобщение группового опыта под руководством ведущего (20-30 минут)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Формулирование рекомендаций для студентов, разъяснение направлений работы (15-20 минут)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Подведение итогов (3-5 минут)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35824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Направления работы по повышению эффективности подготовки к экзаменам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43890" cy="5124472"/>
          </a:xfrm>
        </p:spPr>
        <p:txBody>
          <a:bodyPr>
            <a:normAutofit fontScale="92500"/>
          </a:bodyPr>
          <a:lstStyle/>
          <a:p>
            <a:pPr lvl="0"/>
            <a:r>
              <a:rPr lang="ru-RU" sz="1700" b="1" dirty="0" smtClean="0"/>
              <a:t>Освоение навыков позитивного мышления.</a:t>
            </a:r>
            <a:r>
              <a:rPr lang="ru-RU" sz="1700" dirty="0" smtClean="0"/>
              <a:t> Позитивное мышление всегда предполагает ориентацию на желаемый вариант развития событий и понимание ресурсов, за счет которых этот вариант может стать реальностью.</a:t>
            </a:r>
          </a:p>
          <a:p>
            <a:pPr lvl="0"/>
            <a:r>
              <a:rPr lang="ru-RU" sz="1700" b="1" dirty="0" err="1" smtClean="0"/>
              <a:t>Самомотивация</a:t>
            </a:r>
            <a:r>
              <a:rPr lang="ru-RU" sz="1700" dirty="0" smtClean="0"/>
              <a:t>. Заключается в постановке работающих целей и поиске косвенных мотивов, если вдруг прямых мотивов учебной деятельности нет. </a:t>
            </a:r>
          </a:p>
          <a:p>
            <a:pPr lvl="0"/>
            <a:r>
              <a:rPr lang="ru-RU" sz="1700" b="1" dirty="0" smtClean="0"/>
              <a:t>Освоение способов учебной деятельности</a:t>
            </a:r>
            <a:r>
              <a:rPr lang="ru-RU" sz="1700" dirty="0" smtClean="0"/>
              <a:t> (</a:t>
            </a:r>
            <a:r>
              <a:rPr lang="ru-RU" sz="1700" dirty="0" err="1" smtClean="0"/>
              <a:t>автодидактика</a:t>
            </a:r>
            <a:r>
              <a:rPr lang="ru-RU" sz="1700" dirty="0" smtClean="0"/>
              <a:t>). Предполагает выработку навыков составления понятного и простого конспекта, корректного определения любого понятия с помощью простых правил формальной логики; индивидуальный подбор подходящих способов заучивания и т.п. </a:t>
            </a:r>
          </a:p>
          <a:p>
            <a:pPr lvl="0"/>
            <a:r>
              <a:rPr lang="ru-RU" sz="1700" b="1" dirty="0" smtClean="0"/>
              <a:t>Освоение техник </a:t>
            </a:r>
            <a:r>
              <a:rPr lang="ru-RU" sz="1700" b="1" dirty="0" err="1" smtClean="0"/>
              <a:t>тайм-менеджмента</a:t>
            </a:r>
            <a:r>
              <a:rPr lang="ru-RU" sz="1700" dirty="0" smtClean="0"/>
              <a:t>. При выборе типа </a:t>
            </a:r>
            <a:r>
              <a:rPr lang="ru-RU" sz="1700" dirty="0" err="1" smtClean="0"/>
              <a:t>тайм-менеджмента</a:t>
            </a:r>
            <a:r>
              <a:rPr lang="ru-RU" sz="1700" dirty="0" smtClean="0"/>
              <a:t> нужно ориентироваться на свои биоритмы, комфортную степень свободы в рамках плана; учитывать несколько нехитрых правил чередования блоков для заучивания. </a:t>
            </a:r>
          </a:p>
          <a:p>
            <a:pPr lvl="0"/>
            <a:r>
              <a:rPr lang="ru-RU" sz="1700" b="1" dirty="0" smtClean="0"/>
              <a:t>Освоение приемов </a:t>
            </a:r>
            <a:r>
              <a:rPr lang="ru-RU" sz="1700" b="1" dirty="0" err="1" smtClean="0"/>
              <a:t>саморегуляции</a:t>
            </a:r>
            <a:r>
              <a:rPr lang="ru-RU" sz="1700" dirty="0" smtClean="0"/>
              <a:t>. Есть множество эффективных техник снятия эмоционального напряжения.</a:t>
            </a:r>
          </a:p>
          <a:p>
            <a:r>
              <a:rPr lang="ru-RU" sz="1700" b="1" dirty="0" smtClean="0"/>
              <a:t>Подключение везения</a:t>
            </a:r>
            <a:r>
              <a:rPr lang="ru-RU" sz="1700" dirty="0" smtClean="0"/>
              <a:t>. «Магический» этап. Пятачок в туфле, в одном кармане – молитва, в другом – шпаргалка (пользоваться не обязательно, главное, что она есть) и т.п. Помогает это или нет – науке неизвестно, но уверенности обычно добавляет.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Выводы: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Представленное мероприятие дает первичное представление о вариантах подготовки к экзаменам, способах снижения предэкзаменационного волнения и осознания собственных резервов. </a:t>
            </a:r>
          </a:p>
          <a:p>
            <a:r>
              <a:rPr lang="ru-RU" dirty="0" smtClean="0"/>
              <a:t>Представленная разработка может быть как самостоятельным мероприятием, так и частью цикла кураторских часов по подготовке к экзаменационной сессии.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СПИСОК ИСПОЛЬЗОВАННЫХ ИСТОЧНИКОВ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 smtClean="0"/>
              <a:t>Батечко</a:t>
            </a:r>
            <a:r>
              <a:rPr lang="ru-RU" dirty="0" smtClean="0"/>
              <a:t> О.В. Методическая разработка классного часа «Экзамен без стресса» /Социальная сеть работников образования «Наша сеть» [Электронный ресурс].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ru-RU" u="sng" dirty="0" smtClean="0">
                <a:hlinkClick r:id="rId2"/>
              </a:rPr>
              <a:t>http://nsportal.ru/</a:t>
            </a:r>
            <a:r>
              <a:rPr lang="ru-RU" dirty="0" smtClean="0"/>
              <a:t> (Дата обращения: 01.12.2015)</a:t>
            </a:r>
          </a:p>
          <a:p>
            <a:pPr lvl="0"/>
            <a:r>
              <a:rPr lang="ru-RU" dirty="0" smtClean="0"/>
              <a:t>Дорофеева Н.В. Учет психофизиологических и </a:t>
            </a:r>
            <a:r>
              <a:rPr lang="ru-RU" dirty="0" err="1" smtClean="0"/>
              <a:t>психодинамических</a:t>
            </a:r>
            <a:r>
              <a:rPr lang="ru-RU" dirty="0" smtClean="0"/>
              <a:t> особенностей студентов в образовательном процессе [Текст] / Н.В. Дорофеева // </a:t>
            </a:r>
            <a:r>
              <a:rPr lang="ru-RU" dirty="0" err="1" smtClean="0"/>
              <a:t>Пед</a:t>
            </a:r>
            <a:r>
              <a:rPr lang="ru-RU" dirty="0" smtClean="0"/>
              <a:t>. образование и наука. - 2011. - № 11. - С. 86-88.</a:t>
            </a:r>
          </a:p>
          <a:p>
            <a:pPr lvl="0"/>
            <a:r>
              <a:rPr lang="ru-RU" dirty="0" err="1" smtClean="0"/>
              <a:t>Льдокова</a:t>
            </a:r>
            <a:r>
              <a:rPr lang="ru-RU" dirty="0" smtClean="0"/>
              <a:t> Г.М., Панфилов А.Н. Психические состояния студентов в усложненных условиях учебной деятельности // Концепт. - 2013. - №1.</a:t>
            </a:r>
          </a:p>
          <a:p>
            <a:r>
              <a:rPr lang="ru-RU" dirty="0" smtClean="0"/>
              <a:t>Майер Н.Я. «Счастливый билет»: шесть шагов к успеху на экзамене // </a:t>
            </a:r>
            <a:r>
              <a:rPr lang="ru-RU" dirty="0" err="1" smtClean="0"/>
              <a:t>Тренинговый</a:t>
            </a:r>
            <a:r>
              <a:rPr lang="ru-RU" dirty="0" smtClean="0"/>
              <a:t> центр системного развития ООО «DEEPSOVETNIK» [Электронный ресурс].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ru-RU" u="sng" dirty="0" smtClean="0">
                <a:hlinkClick r:id="rId3"/>
              </a:rPr>
              <a:t>http://дипсоветник.рф/</a:t>
            </a:r>
            <a:r>
              <a:rPr lang="ru-RU" dirty="0" smtClean="0"/>
              <a:t> (Дата обращения: 01.12.2015)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8434" name="Picture 2" descr="http://school37arh.ru/content/site_images/school37arh/1iyna/ekzam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831" y="285728"/>
            <a:ext cx="7554569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b33ee9db42cbf6f3651d52b53ef44298511a9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</TotalTime>
  <Words>572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 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 ПРОФЕССОРА В.Ф. ВОЙНО-ЯСЕНЕЦКОГО» МИНИСТЕРСТВА ЗДРАВООХРАНЕНИЯ РОССИЙСКОЙ ФЕДЕРАЦИИ  ФАКУЛЬТЕТ КЛИНИЧЕСКОЙ ПСИХОЛОГИИ Кафедра педагогики и психологии с курсом ПО           Выпускная аттестационная работа  ПРОЕКТ СЦЕНАРИЯ ПРОВЕДЕНИЯ КУРАТОРСКОГО ЧАСА ПО ПОДГОТОВКЕ К ЭКЗАМЕНАМ ДЛЯ СТУДЕНТОВ 1 КУРСА          </vt:lpstr>
      <vt:lpstr>Актуальность:</vt:lpstr>
      <vt:lpstr>Цели и задачи:</vt:lpstr>
      <vt:lpstr>Ход работы (хронокарта), 60-80 мин.</vt:lpstr>
      <vt:lpstr>Направления работы по повышению эффективности подготовки к экзаменам</vt:lpstr>
      <vt:lpstr>Выводы:</vt:lpstr>
      <vt:lpstr>СПИСОК ИСПОЛЬЗОВАННЫХ ИСТОЧНИКОВ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ВЫСШЕГО ПРОФЕССИОНАЛЬНОГО ОБРАЗОВАНИЯ «КРАСНОЯРСКИЙ ГОСУДАРСТВЕННЫЙ МЕДИЦИНСКИЙ УНИВЕРСИТЕТ ИМЕНИ  ПРОФЕССОРА В.Ф. ВОЙНО-ЯСЕНЕЦКОГО» МИНИСТЕРСТВА ЗДРАВООХРАНЕНИЯ РОССИЙСКОЙ ФЕДЕРАЦИИ  ФАКУЛЬТЕТ КЛИНИЧЕСКОЙ ПСИХОЛОГИИ Кафедра педагогики и психологии с курсом ПО          Выпускная аттестационная работа   ПРОЕКТ СЦЕНАРИЯ ПРОВЕДЕНИЯ КУРАТОРСКОГО ЧАСА ПО ПОДГОТОВКЕ К ЭКЗАМЕНАМ ДЛЯ СТУДЕНТОВ 1 КУРСА</dc:title>
  <dc:creator>rupenko</dc:creator>
  <cp:lastModifiedBy>rupenko</cp:lastModifiedBy>
  <cp:revision>20</cp:revision>
  <dcterms:created xsi:type="dcterms:W3CDTF">2015-12-03T05:22:54Z</dcterms:created>
  <dcterms:modified xsi:type="dcterms:W3CDTF">2015-12-03T08:18:13Z</dcterms:modified>
</cp:coreProperties>
</file>