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2E099-4DCE-44A9-A5E7-0A92E19A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A5943-8749-4417-A0F4-E1FEDF7D0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1DFC8-F845-47CC-A792-929BCBDD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0030B-981D-469C-A29C-FA2B0369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BCC6C-B3E3-4E83-914E-89A24DB6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A70AD-EC03-4130-A2B5-5BE821D6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87480-7EE5-42B0-B3FA-376AFBED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92356-08A2-4B49-A4E6-F3DDE96A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F0717-CF57-4C1D-B05F-5227A865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634B-C8FE-4C22-9FFC-B7537A16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1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562A55-1350-405A-A29D-759DB1211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FD830-44BB-47FC-B983-3D6710B07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C50E-8B42-4740-AF31-E4E8EAB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4550D-1240-4FC3-91DC-F31ECD31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E9B75-D45B-4696-8EDE-FDC98B2C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2B8C3-9131-492F-832A-48D7408C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54023-7A37-4ADA-8DC8-27CD00D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975A7-9D5D-4CE4-89DF-CD160757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B9C18-AE5F-4285-AC1F-FEF8D382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2274F-BAEE-4C6C-BB5C-7A4168A2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6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98DC5-7333-4D45-BA2C-64BC8FC9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4E674B-5CEB-4F48-A1E7-F601EB90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435DE-09E8-4757-98CB-9AE6F246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103B2-9B67-4A8F-BC27-EABF358B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1E52E-7D3A-4DBB-908E-D7C1BE72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2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B2B10-777F-4F51-94F3-31B96EAA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6D6DF-D5FC-4E41-BFA3-E7A4131E7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88EDD-D286-4A1D-937C-BAEE90618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25FEE-AC5C-46C0-A3D8-FF1B17B6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0DFAA-1626-4C98-8E83-9BD046D3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057C6F-B122-41BD-BE7D-42DF49B9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0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0AA4F-62A8-4812-B572-3119E37C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C21D9-0F2C-40D8-B341-4B733D546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AB0E3C-F007-4339-9C73-D8A43463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C14EFC-609A-4417-96E8-2BA186588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5B48C5-C0FF-49C1-B5B1-1EA0BC11B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B16A8A-D5AF-446B-AB14-9F84696B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2A50B2-A2A9-4842-A269-AA0EDDF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C60F9B-F574-4585-B97B-DD06EDA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7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BE30D-C2C9-4658-90BF-31A548F9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5A3BD6-47AF-4FD5-8F04-46733640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A8103-25DF-42E7-961B-7E9E59D6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DF0C27-FD29-4C18-BC20-CA3AF909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7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820B5F-0764-4316-A87D-89B0137F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10003C-F536-4EE9-837F-F87EC222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EA140-E8D5-4617-B956-3FC2BD27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F44BD-75A4-4046-88A7-14331029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8C958-8467-440B-912A-8BC9158E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E2304-A901-4D56-9961-7D31E34F3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CA581-5950-4BAC-9F05-7714AF2D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777B2-17F5-4D47-BA17-D9E3DA10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24E15-C9FC-48F3-B0BA-4706ABD1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F5976-B094-4D0E-8799-FC73D427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D272C1-FE65-49D7-B035-23FCF9A72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107F3F-FDA1-4CCD-A72B-47BFFF346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9D493-A3B1-4381-886B-32E5021C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D3C5F1-E715-44E6-A07E-BADDE5B3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A26C42-4320-494E-968A-1D8CCE7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E338B-9B73-434C-A9A4-DB22804C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193087-D9D8-482E-B166-D2CB2A04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73713-F1DF-49E1-A97F-C6AD5AF03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C2F28-351D-46B9-AC67-47A224B6F4D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97D0C-F771-4C75-A437-7DEB09EC8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D4A3E-B5DF-4327-A322-523926C8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4C33-689A-4D8A-B419-D9E5671E5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3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6CAF-80DE-48D0-ADB0-B48C0A1A5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74" y="3255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 правовые документы, определяющие организацию помощи по медицинской реабилитации в Российской Федерации</a:t>
            </a:r>
            <a:br>
              <a:rPr lang="ru-RU" dirty="0"/>
            </a:br>
            <a:r>
              <a:rPr lang="ru-RU" dirty="0"/>
              <a:t> (часть 2)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B2EE66-4D6E-41C7-838C-DFC0E694E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3563"/>
            <a:ext cx="9144000" cy="1323768"/>
          </a:xfrm>
        </p:spPr>
        <p:txBody>
          <a:bodyPr/>
          <a:lstStyle/>
          <a:p>
            <a:r>
              <a:rPr lang="ru-RU" dirty="0"/>
              <a:t>Презентация 3</a:t>
            </a:r>
          </a:p>
          <a:p>
            <a:r>
              <a:rPr lang="ru-RU" dirty="0"/>
              <a:t>ФРМ 504 ч</a:t>
            </a:r>
          </a:p>
        </p:txBody>
      </p:sp>
    </p:spTree>
    <p:extLst>
      <p:ext uri="{BB962C8B-B14F-4D97-AF65-F5344CB8AC3E}">
        <p14:creationId xmlns:p14="http://schemas.microsoft.com/office/powerpoint/2010/main" val="247879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FA019-2C77-4393-A4C2-2AB4A188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6A605-FC05-4DE8-AA24-A56329494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C3516-97A3-478D-AE12-3338504FB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11879" r="15307" b="19780"/>
          <a:stretch/>
        </p:blipFill>
        <p:spPr>
          <a:xfrm>
            <a:off x="-404965" y="0"/>
            <a:ext cx="12596965" cy="69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9D699-8456-4C33-8F6D-A25C066C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283C5-D02E-464A-8884-07361716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D264F-177C-4BCA-ABAB-CFA2197A3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1879" r="15769" b="20191"/>
          <a:stretch/>
        </p:blipFill>
        <p:spPr>
          <a:xfrm>
            <a:off x="0" y="0"/>
            <a:ext cx="12710862" cy="70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2E754-A194-4782-A6E9-B39F379E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165C3-C34E-4953-90C0-94D67382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549AB-3A0E-4330-A24E-3B884EC01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2" t="12700" r="15539" b="18754"/>
          <a:stretch/>
        </p:blipFill>
        <p:spPr>
          <a:xfrm>
            <a:off x="234181" y="179218"/>
            <a:ext cx="11957819" cy="6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7006D-968C-4C17-B9D7-F9CBCB6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34603-6647-45E7-9C52-739EC1F6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21062-8D4B-4981-A9E1-0399FAFDB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2" t="12494" r="16000" b="16291"/>
          <a:stretch/>
        </p:blipFill>
        <p:spPr>
          <a:xfrm>
            <a:off x="275406" y="0"/>
            <a:ext cx="11916594" cy="69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8659-BC5C-412D-B7AE-FBA76B1F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D0DA2-D4A6-484B-A7B8-13138ADA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DF7DD-2C4A-442F-95E9-65B2E2C7C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4957" r="15884" b="16702"/>
          <a:stretch/>
        </p:blipFill>
        <p:spPr>
          <a:xfrm>
            <a:off x="-40937" y="110748"/>
            <a:ext cx="11914069" cy="6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75C-0F98-4FEE-9189-19D6E69A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CE6A9-6F3B-4AC3-BD49-EF2400A01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4EFD3-4ED6-4496-853A-27B7F466E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6" t="16804" r="16116" b="14444"/>
          <a:stretch/>
        </p:blipFill>
        <p:spPr>
          <a:xfrm>
            <a:off x="146515" y="142554"/>
            <a:ext cx="11867293" cy="67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14B3-1AA8-4856-9352-822B3A51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78E2D-13CD-447F-BA74-AB46A1990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E2C6C-0AD7-4314-ADF0-A6849A959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7625" r="16000" b="13213"/>
          <a:stretch/>
        </p:blipFill>
        <p:spPr>
          <a:xfrm>
            <a:off x="430879" y="140677"/>
            <a:ext cx="11707577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10894-112B-4DCF-A95B-21616E83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E4C9C-8E8B-42FB-BB13-B543C9A4E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CC91A-AF55-4357-B43B-6A741409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9911" r="16000" b="21627"/>
          <a:stretch/>
        </p:blipFill>
        <p:spPr>
          <a:xfrm>
            <a:off x="-1" y="151733"/>
            <a:ext cx="12041945" cy="67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06380-3414-428C-ACC0-2B2D2724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9F4F8-4885-41F1-819F-D8EEAD787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4F429-441E-46F3-847F-D8C81CDFC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t="9911" r="16115" b="21011"/>
          <a:stretch/>
        </p:blipFill>
        <p:spPr>
          <a:xfrm>
            <a:off x="16475" y="-88006"/>
            <a:ext cx="12175525" cy="69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B4A5-8F23-4B00-9C76-54242AA1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3E4B0-8538-4478-9D88-A111837B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33FFC8-3EBD-4444-80B6-3C6268F6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12084" r="16000" b="20191"/>
          <a:stretch/>
        </p:blipFill>
        <p:spPr>
          <a:xfrm>
            <a:off x="74183" y="365125"/>
            <a:ext cx="12043634" cy="66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D49F4-0781-44C4-82E8-CFB44DAA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BD194-BF6B-44FF-84DC-39E3DC83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ABD0F8-CBAE-47C1-81C2-DE8B6940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1" t="11962" r="16523" b="18438"/>
          <a:stretch/>
        </p:blipFill>
        <p:spPr>
          <a:xfrm>
            <a:off x="45444" y="124689"/>
            <a:ext cx="11801999" cy="67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E5E94-16D2-4197-B226-8E40A883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29436-B319-485D-8A4A-F5D8233D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E8018-0B66-4422-87B5-58E203694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3" t="12083" r="16231" b="19165"/>
          <a:stretch/>
        </p:blipFill>
        <p:spPr>
          <a:xfrm>
            <a:off x="-159614" y="-150180"/>
            <a:ext cx="12131220" cy="67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7F7A4-74D6-4C40-9A9E-CEA64082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D7C5F-5BF9-4D1B-BA1A-A69B5380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78E4F-6616-4FB3-B8D1-C5E019878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12905" r="16116" b="19780"/>
          <a:stretch/>
        </p:blipFill>
        <p:spPr>
          <a:xfrm>
            <a:off x="5407" y="45215"/>
            <a:ext cx="11755184" cy="64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CD927-9D0D-4B6C-B9EB-3E78CAD3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7985C-8242-46E9-B8F6-5E51DCFB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3B1E3-0C5B-42DC-B7B4-13AB2AE2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9" t="14137" r="15884" b="17728"/>
          <a:stretch/>
        </p:blipFill>
        <p:spPr>
          <a:xfrm>
            <a:off x="-134742" y="92529"/>
            <a:ext cx="11979739" cy="66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3391D-B11A-439D-9236-2E18C85E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4FBED-6A5C-4DDB-9CF9-C21AA066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8E6AC-854C-434F-8EA7-894FECC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4547" r="15654" b="15265"/>
          <a:stretch/>
        </p:blipFill>
        <p:spPr>
          <a:xfrm>
            <a:off x="4198" y="108744"/>
            <a:ext cx="11840799" cy="6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035D5-5169-438D-877C-DB46EFB7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6672A-E319-4E3E-AD6C-0D7EF0203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2E662-6970-4A2E-B56E-6946024E0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5778" r="15307" b="14650"/>
          <a:stretch/>
        </p:blipFill>
        <p:spPr>
          <a:xfrm>
            <a:off x="249732" y="112051"/>
            <a:ext cx="11806280" cy="66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3D9E1-7062-4999-A7B7-F5D1CFF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CB1DC-9261-479A-A280-6B3B8362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948E2F-81D5-4C55-8AFD-E7E4AD6FF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7010" r="15654" b="13623"/>
          <a:stretch/>
        </p:blipFill>
        <p:spPr>
          <a:xfrm>
            <a:off x="249556" y="170369"/>
            <a:ext cx="11792390" cy="66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1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4D2BE-0A6E-49A3-B488-2F5DD76D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7EAF9-2D36-4B4C-A90C-2B65BF1F3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7D9D43-861F-4BBB-BFC1-51CC6DFE8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8240" r="15769" b="14855"/>
          <a:stretch/>
        </p:blipFill>
        <p:spPr>
          <a:xfrm>
            <a:off x="317818" y="365125"/>
            <a:ext cx="11581208" cy="63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AD211-2B3F-4AA8-BB62-928EEAC0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723BD-A663-4A30-A8D6-FBCB1850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596C6-1A77-462F-B29A-AE623F82B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9911" r="16116" b="20601"/>
          <a:stretch/>
        </p:blipFill>
        <p:spPr>
          <a:xfrm>
            <a:off x="-114244" y="0"/>
            <a:ext cx="1207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5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8BC7-FCAB-45B0-9B5F-2AE57E05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CC69D-586E-4A9D-91AC-B2CF186B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EE6DB3-6E86-460D-83B3-E67D59620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11879" r="16231" b="24641"/>
          <a:stretch/>
        </p:blipFill>
        <p:spPr>
          <a:xfrm>
            <a:off x="633308" y="0"/>
            <a:ext cx="11282568" cy="58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75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1A9C6-B4DD-4D22-8A98-3E3F9718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5C343-E23F-4B4B-8AC1-54DBC6C5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D7B6D-1C8C-46AB-A24D-9F6A0014A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9" t="13727" r="16000" b="18549"/>
          <a:stretch/>
        </p:blipFill>
        <p:spPr>
          <a:xfrm>
            <a:off x="-271122" y="68227"/>
            <a:ext cx="12102052" cy="66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22024-573A-4F58-BAEF-30F041FF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24561-9D41-40ED-8615-B1546428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630FB-31BE-4C71-9351-61F9CD9F7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7" t="10467" r="16896" b="17672"/>
          <a:stretch/>
        </p:blipFill>
        <p:spPr>
          <a:xfrm>
            <a:off x="269487" y="55637"/>
            <a:ext cx="11434833" cy="67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3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596C-29CE-4C30-9315-B20F3911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B3B3-B49D-42C8-B37D-51FE6C89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A453A5-88CA-45DC-992F-B691C28D4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3522" r="15770" b="18343"/>
          <a:stretch/>
        </p:blipFill>
        <p:spPr>
          <a:xfrm>
            <a:off x="-195507" y="14679"/>
            <a:ext cx="12110842" cy="67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E8786-0698-4513-8B76-C63AC139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DB887-9966-4244-A992-4DC434A2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E9C9AA-E6C6-409F-B809-CA9E4A0EF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2" t="15162" r="15884" b="17317"/>
          <a:stretch/>
        </p:blipFill>
        <p:spPr>
          <a:xfrm>
            <a:off x="46053" y="218729"/>
            <a:ext cx="11686401" cy="65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07A53-B0F8-49E9-89DA-1A7E7178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60A2-90BD-4EE8-BB7E-B64875847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2B4629-6EF0-40F5-B323-5A1F11E53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5368" r="16462" b="16292"/>
          <a:stretch/>
        </p:blipFill>
        <p:spPr>
          <a:xfrm>
            <a:off x="-166150" y="171796"/>
            <a:ext cx="11926741" cy="66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F2FD9-CFCF-4914-B37E-92346E85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B3910-6039-47BF-9ACD-FAA91228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AB489-55A5-46FD-85B0-A04BE5261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17010" r="16116" b="13828"/>
          <a:stretch/>
        </p:blipFill>
        <p:spPr>
          <a:xfrm>
            <a:off x="197281" y="122084"/>
            <a:ext cx="11872799" cy="67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080F7-CCBF-4094-91F2-9BC2C6F2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FA2C6-2187-4BC4-B485-B208417BC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03D2-C810-4ACB-AA24-480A78AAB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17420" r="15539" b="13623"/>
          <a:stretch/>
        </p:blipFill>
        <p:spPr>
          <a:xfrm>
            <a:off x="169544" y="196948"/>
            <a:ext cx="11914562" cy="66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78002-62E3-4FF6-8FD0-FEE5CC2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BC75E-E7C9-440F-ACBC-0E514B58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Приказ Минздрава России от 07.10.2015 N 700н (ред. от 11.10.2016) О номенклатуре специальностей специалистов, имеющих высшее медицинское и фармацевтическое образование </a:t>
            </a:r>
            <a:endParaRPr lang="en-US" dirty="0"/>
          </a:p>
          <a:p>
            <a:r>
              <a:rPr lang="ru-RU" dirty="0"/>
              <a:t>• ПРИКАЗ от 8 октября 2015 года N 707н Об утверждении Квалификационных требований к медицинским и фармацевтическим работникам с высшим образованием по направлению подготовки "Здравоохранение и медицинские науки» (с изменениями на 15 июня 2017 года) </a:t>
            </a:r>
            <a:endParaRPr lang="en-US" dirty="0"/>
          </a:p>
          <a:p>
            <a:r>
              <a:rPr lang="ru-RU" dirty="0"/>
              <a:t>• Приказ Министерства здравоохранения РФ от 20 декабря 2012 г. N 1183н "Об утверждении Номенклатуры должностей медицинских работников и фармацевтических работников" (с изменениями и дополнениями)</a:t>
            </a:r>
            <a:endParaRPr lang="en-US" dirty="0"/>
          </a:p>
          <a:p>
            <a:r>
              <a:rPr lang="ru-RU" dirty="0"/>
              <a:t>Приказ </a:t>
            </a:r>
            <a:r>
              <a:rPr lang="ru-RU" dirty="0" err="1"/>
              <a:t>МинТруда</a:t>
            </a:r>
            <a:r>
              <a:rPr lang="ru-RU" dirty="0"/>
              <a:t> от 03.09.2018 №572 Об утверждении профессионального стандарта «Специалист по медицинской реабилитации»</a:t>
            </a:r>
          </a:p>
          <a:p>
            <a:r>
              <a:rPr lang="ru-RU" dirty="0"/>
              <a:t>Приказ Минздрава России 31.07.2020 №788н Об утверждении Порядка организации медицинской реабилитации взрослых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25C05-00D7-49CB-B044-CCFD3F5B0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t="9911" r="15539" b="73391"/>
          <a:stretch/>
        </p:blipFill>
        <p:spPr>
          <a:xfrm>
            <a:off x="492369" y="303849"/>
            <a:ext cx="11128637" cy="15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9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5979B-03D6-4AC8-AFF6-72E1B606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D2F84-5315-4F0D-B859-846D5CCD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10E720-BB33-4062-AF59-EDFAC947F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9911" r="16116" b="20601"/>
          <a:stretch/>
        </p:blipFill>
        <p:spPr>
          <a:xfrm>
            <a:off x="146145" y="122930"/>
            <a:ext cx="11899709" cy="67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3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174F6-270D-40A1-9D91-79F41BED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250D5-A853-4B9E-8AFC-CCB4EE32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7F7E0-4069-45F4-8ED2-0838BB17A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9911" r="16808" b="20396"/>
          <a:stretch/>
        </p:blipFill>
        <p:spPr>
          <a:xfrm>
            <a:off x="0" y="-36048"/>
            <a:ext cx="11999508" cy="69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63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95C42-DB78-4B22-B89D-B6E48DC3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695C7-64C0-43BC-9E5E-C48F03435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8D763-6520-42DE-9EA8-5389336C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494" r="15884" b="19575"/>
          <a:stretch/>
        </p:blipFill>
        <p:spPr>
          <a:xfrm>
            <a:off x="58331" y="26351"/>
            <a:ext cx="11702259" cy="64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4AA40-91BE-4B69-BA7C-D2F9B74C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83A60-F447-46E6-9287-491F448D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A1EF70-266D-42A0-B555-BC3407F3F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7" t="12290" r="15654" b="18549"/>
          <a:stretch/>
        </p:blipFill>
        <p:spPr>
          <a:xfrm>
            <a:off x="42789" y="22003"/>
            <a:ext cx="11689665" cy="66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8D170-E2BB-4AA1-B1F1-513DDF3B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33D8-6444-4D14-BC7D-EF617C13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EC733F-8B3A-4650-85A0-C6FF86226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4137" r="16231" b="14855"/>
          <a:stretch/>
        </p:blipFill>
        <p:spPr>
          <a:xfrm>
            <a:off x="-239802" y="0"/>
            <a:ext cx="12014462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41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75CCF-C9AC-414E-92C0-E83E719C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2C234-A736-4481-9F31-03B465F8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7EB375-879A-4C83-A8A0-40F62FB2F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3110" r="15539" b="16086"/>
          <a:stretch/>
        </p:blipFill>
        <p:spPr>
          <a:xfrm>
            <a:off x="417138" y="62698"/>
            <a:ext cx="11315317" cy="66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8F083-A30E-49BB-B6E1-1A93EDA2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1DAED-CD82-4234-BB5B-C9607816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BB549-BD5A-4C98-A735-5AB07EAF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5" t="14971" r="16692" b="14832"/>
          <a:stretch/>
        </p:blipFill>
        <p:spPr>
          <a:xfrm>
            <a:off x="211014" y="0"/>
            <a:ext cx="12055979" cy="69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7853-F568-4667-A54D-C9B52E3C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8E7B2-CF06-4367-84D1-F0C69C26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1C1C0D-B4A0-4007-A1FD-B69E60F54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6804" r="16578" b="15470"/>
          <a:stretch/>
        </p:blipFill>
        <p:spPr>
          <a:xfrm>
            <a:off x="194134" y="116683"/>
            <a:ext cx="11833743" cy="66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FD75A-1D6B-4934-9AE8-816DC20F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54742-2035-4636-8EF1-377AD61B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CB43E2-1E4A-4DBD-BAF6-C4A3B8F42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7625" r="16001" b="13623"/>
          <a:stretch/>
        </p:blipFill>
        <p:spPr>
          <a:xfrm>
            <a:off x="505426" y="355847"/>
            <a:ext cx="11255165" cy="6326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934A7-5D13-43E3-AD58-E511B21D25AF}"/>
              </a:ext>
            </a:extLst>
          </p:cNvPr>
          <p:cNvSpPr txBox="1"/>
          <p:nvPr/>
        </p:nvSpPr>
        <p:spPr>
          <a:xfrm>
            <a:off x="1803467" y="1825625"/>
            <a:ext cx="3947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Структура в соответствии с Порядком №788н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1490422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A13B2-3CD1-45AF-9F60-11B94DE5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51F4D-1F4F-42B3-BD54-3A401008E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54C97-BD4E-4031-9EB9-49F65BF68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6" t="18446" r="16000" b="14034"/>
          <a:stretch/>
        </p:blipFill>
        <p:spPr>
          <a:xfrm>
            <a:off x="311242" y="112542"/>
            <a:ext cx="12023258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8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3BE7B-BEBB-45AA-81DD-33391EF2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Спасибо!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760F5-A3B1-476C-BAF3-CA89C2911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8946967B-9A4A-40CD-81E4-C516A3C7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5B61-BDB7-419C-98B6-47C030CA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6C086-6A27-4E57-A352-27B3FB6C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53147-C355-477D-85CF-E506256E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2" t="14957" r="16231" b="15470"/>
          <a:stretch/>
        </p:blipFill>
        <p:spPr>
          <a:xfrm>
            <a:off x="64696" y="-7676"/>
            <a:ext cx="11949113" cy="68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7CF9-A78B-4E42-B5E4-0AC3C258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2BDF0-9F4C-45A2-9F3E-A66B48EE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129A4-237E-4C60-8275-6B49FA45B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17420" r="16000" b="15471"/>
          <a:stretch/>
        </p:blipFill>
        <p:spPr>
          <a:xfrm>
            <a:off x="-26953" y="-2762"/>
            <a:ext cx="12441689" cy="68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BE52C-1E86-4C17-B76D-95D2B7A6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2C656-9B52-4E0A-9E0A-6402AEFA2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B17387-CB2F-4391-962F-C259F7F4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7010" r="15655" b="14649"/>
          <a:stretch/>
        </p:blipFill>
        <p:spPr>
          <a:xfrm>
            <a:off x="168812" y="90437"/>
            <a:ext cx="12023187" cy="67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B4D24-02AE-4F30-BB29-26E0A2D6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3813A-034C-4FEE-ACD7-43753A00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E04FE-3364-4605-8E5E-C29195E28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9" t="7568" r="16000" b="20396"/>
          <a:stretch/>
        </p:blipFill>
        <p:spPr>
          <a:xfrm>
            <a:off x="0" y="50807"/>
            <a:ext cx="11844997" cy="69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9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CED28-3C3A-498B-AFF9-B7AD07F8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6E108-FB97-4BA9-98BB-552B32F9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9CDD9-E54B-4AFE-AF99-6B409777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5" t="9911" r="15077" b="20601"/>
          <a:stretch/>
        </p:blipFill>
        <p:spPr>
          <a:xfrm>
            <a:off x="98474" y="160533"/>
            <a:ext cx="11971606" cy="66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2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Широкоэкранный</PresentationFormat>
  <Paragraphs>10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Тема Office</vt:lpstr>
      <vt:lpstr>Нормативно правовые документы, определяющие организацию помощи по медицинской реабилитации в Российской Федерации  (часть 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правовые документы, определяющие организацию помощи по медицинской реабилитации в Российской Федерации  (часть 2)</dc:title>
  <dc:creator>Можейко Елена</dc:creator>
  <cp:lastModifiedBy>Можейко Елена</cp:lastModifiedBy>
  <cp:revision>1</cp:revision>
  <dcterms:created xsi:type="dcterms:W3CDTF">2020-11-07T15:06:25Z</dcterms:created>
  <dcterms:modified xsi:type="dcterms:W3CDTF">2020-11-07T15:07:08Z</dcterms:modified>
</cp:coreProperties>
</file>