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306" r:id="rId2"/>
    <p:sldId id="262" r:id="rId3"/>
    <p:sldId id="308" r:id="rId4"/>
    <p:sldId id="307" r:id="rId5"/>
    <p:sldId id="310" r:id="rId6"/>
    <p:sldId id="311" r:id="rId7"/>
    <p:sldId id="312" r:id="rId8"/>
    <p:sldId id="263" r:id="rId9"/>
    <p:sldId id="313" r:id="rId10"/>
    <p:sldId id="314" r:id="rId11"/>
    <p:sldId id="315" r:id="rId12"/>
    <p:sldId id="317" r:id="rId13"/>
    <p:sldId id="318" r:id="rId14"/>
    <p:sldId id="316" r:id="rId15"/>
    <p:sldId id="319" r:id="rId16"/>
    <p:sldId id="321" r:id="rId17"/>
    <p:sldId id="322" r:id="rId18"/>
    <p:sldId id="320" r:id="rId19"/>
    <p:sldId id="325" r:id="rId20"/>
    <p:sldId id="323" r:id="rId21"/>
    <p:sldId id="324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F8F6A"/>
    <a:srgbClr val="FFBE09"/>
    <a:srgbClr val="FFEB57"/>
    <a:srgbClr val="7F248C"/>
    <a:srgbClr val="F78114"/>
    <a:srgbClr val="1B044E"/>
    <a:srgbClr val="FC7500"/>
    <a:srgbClr val="F25F29"/>
    <a:srgbClr val="91BED4"/>
    <a:srgbClr val="F0F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874" autoAdjust="0"/>
    <p:restoredTop sz="87368" autoAdjust="0"/>
  </p:normalViewPr>
  <p:slideViewPr>
    <p:cSldViewPr>
      <p:cViewPr varScale="1">
        <p:scale>
          <a:sx n="88" d="100"/>
          <a:sy n="88" d="100"/>
        </p:scale>
        <p:origin x="-120" y="-258"/>
      </p:cViewPr>
      <p:guideLst>
        <p:guide orient="horz" pos="3168"/>
        <p:guide pos="432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3096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ru-RU"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ru-RU" sz="1200"/>
            </a:lvl1pPr>
          </a:lstStyle>
          <a:p>
            <a:fld id="{744D7EC3-CD50-4DA5-B722-330229C0073D}" type="datetimeFigureOut">
              <a:rPr lang="ru-RU" smtClean="0"/>
              <a:t>24.12.2015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ru-RU" sz="1200"/>
            </a:lvl1pPr>
          </a:lstStyle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ru-RU" sz="1200"/>
            </a:lvl1pPr>
          </a:lstStyle>
          <a:p>
            <a:fld id="{A9712E5A-FBEB-4329-9E4A-5F20B492F5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15848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ru-RU"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ru-RU" sz="1200"/>
            </a:lvl1pPr>
          </a:lstStyle>
          <a:p>
            <a:fld id="{85BE0011-04E0-4F3F-BFCE-633C944A425A}" type="datetimeFigureOut">
              <a:t>24.12.2015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ru-RU"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ru-RU" sz="1200"/>
            </a:lvl1pPr>
          </a:lstStyle>
          <a:p>
            <a:fld id="{DD7D2AD7-BD31-48B9-8C8A-7D4EAE7F6485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78864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dirty="0" smtClean="0"/>
              <a:t>Этот шаблон можно использовать как начальный файл для фотоальбома.</a:t>
            </a:r>
          </a:p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7D2AD7-BD31-48B9-8C8A-7D4EAE7F6485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7D2AD7-BD31-48B9-8C8A-7D4EAE7F6485}" type="slidenum">
              <a:rPr lang="ru-RU" smtClean="0"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7D2AD7-BD31-48B9-8C8A-7D4EAE7F6485}" type="slidenum">
              <a:rPr lang="ru-RU" smtClean="0"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7D2AD7-BD31-48B9-8C8A-7D4EAE7F6485}" type="slidenum">
              <a:rPr lang="ru-RU" smtClean="0"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7D2AD7-BD31-48B9-8C8A-7D4EAE7F6485}" type="slidenum">
              <a:rPr lang="ru-RU" smtClean="0"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7D2AD7-BD31-48B9-8C8A-7D4EAE7F6485}" type="slidenum">
              <a:rPr lang="ru-RU" smtClean="0"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7D2AD7-BD31-48B9-8C8A-7D4EAE7F6485}" type="slidenum">
              <a:rPr lang="ru-RU" smtClean="0"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7D2AD7-BD31-48B9-8C8A-7D4EAE7F6485}" type="slidenum">
              <a:rPr lang="ru-RU" smtClean="0"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7D2AD7-BD31-48B9-8C8A-7D4EAE7F6485}" type="slidenum">
              <a:rPr lang="ru-RU" smtClean="0"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7D2AD7-BD31-48B9-8C8A-7D4EAE7F6485}" type="slidenum">
              <a:rPr lang="ru-RU" smtClean="0"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7D2AD7-BD31-48B9-8C8A-7D4EAE7F6485}" type="slidenum">
              <a:rPr lang="ru-RU" smtClean="0"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7D2AD7-BD31-48B9-8C8A-7D4EAE7F6485}" type="slidenum">
              <a:rPr lang="ru-RU" smtClean="0"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7D2AD7-BD31-48B9-8C8A-7D4EAE7F6485}" type="slidenum">
              <a:rPr lang="ru-RU" smtClean="0"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7D2AD7-BD31-48B9-8C8A-7D4EAE7F6485}" type="slidenum">
              <a:rPr lang="ru-RU" smtClean="0"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7D2AD7-BD31-48B9-8C8A-7D4EAE7F6485}" type="slidenum">
              <a:rPr lang="ru-RU" smtClean="0"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7D2AD7-BD31-48B9-8C8A-7D4EAE7F6485}" type="slidenum">
              <a:rPr lang="ru-RU" smtClean="0"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7D2AD7-BD31-48B9-8C8A-7D4EAE7F6485}" type="slidenum">
              <a:rPr lang="ru-RU" smtClean="0"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7D2AD7-BD31-48B9-8C8A-7D4EAE7F6485}" type="slidenum">
              <a:rPr lang="ru-RU" smtClean="0"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ложка альбо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8458200" cy="6858000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950957" y="1191150"/>
            <a:ext cx="4937760" cy="983431"/>
          </a:xfrm>
          <a:solidFill>
            <a:schemeClr val="tx1">
              <a:lumMod val="95000"/>
              <a:lumOff val="5000"/>
              <a:alpha val="64000"/>
            </a:schemeClr>
          </a:solidFill>
          <a:ln w="38100" cmpd="dbl">
            <a:noFill/>
          </a:ln>
        </p:spPr>
        <p:txBody>
          <a:bodyPr tIns="137160" anchor="ctr" anchorCtr="0">
            <a:normAutofit/>
          </a:bodyPr>
          <a:lstStyle>
            <a:lvl1pPr algn="ctr" eaLnBrk="1" latinLnBrk="0" hangingPunct="1">
              <a:buNone/>
              <a:defRPr kumimoji="0" lang="ru-RU" sz="32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0" lang="ru-RU"/>
              <a:t>Образец заголовка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2906973" y="1143000"/>
            <a:ext cx="5029200" cy="1066800"/>
          </a:xfrm>
          <a:prstGeom prst="rect">
            <a:avLst/>
          </a:prstGeom>
          <a:noFill/>
          <a:ln w="38100">
            <a:solidFill>
              <a:schemeClr val="tx1">
                <a:lumMod val="95000"/>
                <a:lumOff val="5000"/>
                <a:alpha val="5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 сверху, альбомная с подписями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spect="1"/>
          </p:cNvSpPr>
          <p:nvPr>
            <p:ph type="pic" sz="quarter" idx="13"/>
          </p:nvPr>
        </p:nvSpPr>
        <p:spPr>
          <a:xfrm>
            <a:off x="4800600" y="914400"/>
            <a:ext cx="3962400" cy="2971800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ru-RU" sz="24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en-US" smtClean="0"/>
              <a:t>Чтобы добавить рисунок, перетащите его на заполнитель или щелкните значок</a:t>
            </a:r>
            <a:endParaRPr/>
          </a:p>
        </p:txBody>
      </p:sp>
      <p:sp>
        <p:nvSpPr>
          <p:cNvPr id="7" name="Rectangle 7"/>
          <p:cNvSpPr>
            <a:spLocks noGrp="1" noChangeAspect="1"/>
          </p:cNvSpPr>
          <p:nvPr>
            <p:ph type="pic" sz="quarter" idx="14"/>
          </p:nvPr>
        </p:nvSpPr>
        <p:spPr>
          <a:xfrm>
            <a:off x="457200" y="914400"/>
            <a:ext cx="3962400" cy="2971800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1588" algn="ctr" defTabSz="914400" rtl="0" eaLnBrk="1" latinLnBrk="0" hangingPunct="1">
              <a:spcBef>
                <a:spcPct val="20000"/>
              </a:spcBef>
              <a:buFontTx/>
              <a:buNone/>
              <a:defRPr kumimoji="0" lang="ru-RU" sz="24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en-US" smtClean="0"/>
              <a:t>Чтобы добавить рисунок, перетащите его на заполнитель или щелкните значок</a:t>
            </a:r>
            <a:endParaRPr/>
          </a:p>
        </p:txBody>
      </p:sp>
      <p:sp>
        <p:nvSpPr>
          <p:cNvPr id="8" name="Rectangle 7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0" y="4114800"/>
            <a:ext cx="3962400" cy="1214887"/>
          </a:xfrm>
        </p:spPr>
        <p:txBody>
          <a:bodyPr vert="horz" lIns="91440" tIns="45720" rIns="9144" bIns="45720" rtlCol="0" anchor="t" anchorCtr="0">
            <a:noAutofit/>
          </a:bodyPr>
          <a:lstStyle>
            <a:lvl1pPr marL="0" marR="0" indent="0" algn="ctr" rtl="0" eaLnBrk="1" latinLnBrk="0" hangingPunct="1">
              <a:spcBef>
                <a:spcPct val="20000"/>
              </a:spcBef>
              <a:buFontTx/>
              <a:buNone/>
              <a:defRPr kumimoji="0" lang="ru-RU" sz="18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lvl="0" indent="0" algn="l" defTabSz="914400" eaLnBrk="1" latinLnBrk="0" hangingPunct="1">
              <a:spcBef>
                <a:spcPct val="20000"/>
              </a:spcBef>
              <a:buFontTx/>
              <a:buNone/>
            </a:pPr>
            <a:r>
              <a:rPr kumimoji="0" lang="ru-RU"/>
              <a:t>Надпись</a:t>
            </a:r>
          </a:p>
        </p:txBody>
      </p:sp>
      <p:sp>
        <p:nvSpPr>
          <p:cNvPr id="9" name="Rectangle 7"/>
          <p:cNvSpPr>
            <a:spLocks noGrp="1"/>
          </p:cNvSpPr>
          <p:nvPr>
            <p:ph type="body" sz="quarter" idx="17" hasCustomPrompt="1"/>
          </p:nvPr>
        </p:nvSpPr>
        <p:spPr>
          <a:xfrm>
            <a:off x="4800599" y="4114800"/>
            <a:ext cx="3990975" cy="1214887"/>
          </a:xfrm>
        </p:spPr>
        <p:txBody>
          <a:bodyPr vert="horz" lIns="91440" tIns="45720" rIns="9144" bIns="45720" rtlCol="0" anchor="t" anchorCtr="0">
            <a:noAutofit/>
          </a:bodyPr>
          <a:lstStyle>
            <a:lvl1pPr marL="0" marR="0" indent="0" algn="ctr" rtl="0" eaLnBrk="1" latinLnBrk="0" hangingPunct="1">
              <a:spcBef>
                <a:spcPct val="20000"/>
              </a:spcBef>
              <a:buFontTx/>
              <a:buNone/>
              <a:defRPr kumimoji="0" lang="ru-RU" sz="18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lvl="0" indent="0" algn="l" defTabSz="914400" eaLnBrk="1" latinLnBrk="0" hangingPunct="1">
              <a:spcBef>
                <a:spcPct val="20000"/>
              </a:spcBef>
              <a:buFontTx/>
              <a:buNone/>
            </a:pPr>
            <a:r>
              <a:rPr kumimoji="0" lang="ru-RU"/>
              <a:t>Надпись</a:t>
            </a:r>
          </a:p>
        </p:txBody>
      </p:sp>
      <p:grpSp>
        <p:nvGrpSpPr>
          <p:cNvPr id="10" name="Group 9"/>
          <p:cNvGrpSpPr/>
          <p:nvPr userDrawn="1"/>
        </p:nvGrpSpPr>
        <p:grpSpPr>
          <a:xfrm rot="5400000">
            <a:off x="4277032" y="1991032"/>
            <a:ext cx="589936" cy="9144000"/>
            <a:chOff x="8524568" y="0"/>
            <a:chExt cx="589936" cy="6858000"/>
          </a:xfrm>
        </p:grpSpPr>
        <p:sp>
          <p:nvSpPr>
            <p:cNvPr id="11" name="Rectangle 10"/>
            <p:cNvSpPr/>
            <p:nvPr userDrawn="1"/>
          </p:nvSpPr>
          <p:spPr>
            <a:xfrm>
              <a:off x="8524568" y="0"/>
              <a:ext cx="540774" cy="6858000"/>
            </a:xfrm>
            <a:prstGeom prst="rect">
              <a:avLst/>
            </a:prstGeom>
            <a:solidFill>
              <a:srgbClr val="FC75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0" lang="ru-RU">
                <a:solidFill>
                  <a:srgbClr val="FC7500"/>
                </a:solidFill>
              </a:endParaRPr>
            </a:p>
          </p:txBody>
        </p:sp>
        <p:cxnSp>
          <p:nvCxnSpPr>
            <p:cNvPr id="12" name="Straight Connector 11"/>
            <p:cNvCxnSpPr/>
            <p:nvPr userDrawn="1"/>
          </p:nvCxnSpPr>
          <p:spPr>
            <a:xfrm rot="5400000">
              <a:off x="5685504" y="3429000"/>
              <a:ext cx="6858000" cy="0"/>
            </a:xfrm>
            <a:prstGeom prst="line">
              <a:avLst/>
            </a:prstGeom>
            <a:ln w="50800">
              <a:solidFill>
                <a:srgbClr val="FC75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</p:spPr>
        <p:txBody>
          <a:bodyPr/>
          <a:lstStyle>
            <a:lvl1pPr eaLnBrk="1" latinLnBrk="0" hangingPunct="1">
              <a:defRPr kumimoji="0" lang="ru-RU">
                <a:solidFill>
                  <a:schemeClr val="bg1"/>
                </a:solidFill>
              </a:defRPr>
            </a:lvl1pPr>
          </a:lstStyle>
          <a:p>
            <a:fld id="{EFEED2B4-868F-4681-9E70-FF7ECCDC67D4}" type="datetimeFigureOut">
              <a:pPr/>
              <a:t>24.12.2015</a:t>
            </a:fld>
            <a:endParaRPr kumimoji="0" lang="ru-RU"/>
          </a:p>
        </p:txBody>
      </p:sp>
      <p:sp>
        <p:nvSpPr>
          <p:cNvPr id="1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553200"/>
            <a:ext cx="2895600" cy="304800"/>
          </a:xfrm>
        </p:spPr>
        <p:txBody>
          <a:bodyPr/>
          <a:lstStyle>
            <a:lvl1pPr eaLnBrk="1" latinLnBrk="0" hangingPunct="1">
              <a:defRPr kumimoji="0" lang="ru-RU">
                <a:solidFill>
                  <a:schemeClr val="bg1"/>
                </a:solidFill>
              </a:defRPr>
            </a:lvl1pPr>
          </a:lstStyle>
          <a:p>
            <a:endParaRPr kumimoji="0" lang="ru-RU"/>
          </a:p>
        </p:txBody>
      </p:sp>
      <p:sp>
        <p:nvSpPr>
          <p:cNvPr id="1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553200"/>
            <a:ext cx="2133600" cy="304800"/>
          </a:xfrm>
        </p:spPr>
        <p:txBody>
          <a:bodyPr/>
          <a:lstStyle>
            <a:lvl1pPr eaLnBrk="1" latinLnBrk="0" hangingPunct="1">
              <a:defRPr kumimoji="0" lang="ru-RU">
                <a:solidFill>
                  <a:schemeClr val="bg1"/>
                </a:solidFill>
              </a:defRPr>
            </a:lvl1pPr>
          </a:lstStyle>
          <a:p>
            <a:fld id="{80F88FF4-1BD9-4AA8-B980-C7776087ABAF}" type="slidenum">
              <a:pPr/>
              <a:t>‹#›</a:t>
            </a:fld>
            <a:endParaRPr kumimoji="0"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 сверху, сним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804047" cy="68580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 rot="1223811">
            <a:off x="4598124" y="530555"/>
            <a:ext cx="2282441" cy="2467504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36000">
                <a:schemeClr val="bg1"/>
              </a:gs>
            </a:gsLst>
            <a:lin ang="14400000" scaled="0"/>
          </a:gradFill>
          <a:ln w="9525">
            <a:solidFill>
              <a:schemeClr val="bg1">
                <a:lumMod val="85000"/>
              </a:schemeClr>
            </a:solidFill>
          </a:ln>
          <a:effectLst>
            <a:outerShdw blurRad="25400" dist="127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ru-RU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5"/>
          </p:nvPr>
        </p:nvSpPr>
        <p:spPr>
          <a:xfrm rot="1223811">
            <a:off x="4794084" y="657037"/>
            <a:ext cx="2035690" cy="1912315"/>
          </a:xfrm>
          <a:solidFill>
            <a:schemeClr val="tx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algn="ctr" eaLnBrk="1" latinLnBrk="0" hangingPunct="1">
              <a:buNone/>
              <a:defRPr kumimoji="0" lang="ru-RU" sz="1600">
                <a:solidFill>
                  <a:schemeClr val="bg1"/>
                </a:solidFill>
              </a:defRPr>
            </a:lvl1pPr>
          </a:lstStyle>
          <a:p>
            <a:pPr eaLnBrk="1" latinLnBrk="0" hangingPunct="1"/>
            <a:r>
              <a:rPr lang="en-US" smtClean="0"/>
              <a:t>Чтобы добавить рисунок, перетащите его на заполнитель или щелкните значок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ED2B4-868F-4681-9E70-FF7ECCDC67D4}" type="datetimeFigureOut">
              <a:t>24.12.2015</a:t>
            </a:fld>
            <a:endParaRPr kumimoji="0"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88FF4-1BD9-4AA8-B980-C7776087ABAF}" type="slidenum">
              <a:t>‹#›</a:t>
            </a:fld>
            <a:endParaRPr kumimoji="0" lang="ru-RU"/>
          </a:p>
        </p:txBody>
      </p:sp>
      <p:sp>
        <p:nvSpPr>
          <p:cNvPr id="20" name="Text Placeholder 13"/>
          <p:cNvSpPr>
            <a:spLocks noGrp="1"/>
          </p:cNvSpPr>
          <p:nvPr>
            <p:ph type="body" sz="quarter" idx="18" hasCustomPrompt="1"/>
          </p:nvPr>
        </p:nvSpPr>
        <p:spPr>
          <a:xfrm>
            <a:off x="457200" y="5943600"/>
            <a:ext cx="8204200" cy="457200"/>
          </a:xfrm>
        </p:spPr>
        <p:txBody>
          <a:bodyPr>
            <a:normAutofit/>
          </a:bodyPr>
          <a:lstStyle>
            <a:lvl1pPr eaLnBrk="1" latinLnBrk="0" hangingPunct="1">
              <a:buNone/>
              <a:defRPr kumimoji="0" lang="ru-RU" sz="24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kumimoji="0" lang="ru-RU"/>
              <a:t>Заголовок слайда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533400" y="1172146"/>
            <a:ext cx="3810000" cy="4148667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36000">
                <a:schemeClr val="bg1"/>
              </a:gs>
            </a:gsLst>
            <a:lin ang="14400000" scaled="0"/>
          </a:gradFill>
          <a:ln w="9525">
            <a:solidFill>
              <a:schemeClr val="bg1">
                <a:lumMod val="85000"/>
              </a:schemeClr>
            </a:solidFill>
          </a:ln>
          <a:effectLst>
            <a:outerShdw blurRad="25400" dist="127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ru-RU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780535" y="1439693"/>
            <a:ext cx="3346622" cy="3175000"/>
          </a:xfrm>
          <a:solidFill>
            <a:schemeClr val="tx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algn="ctr" eaLnBrk="1" latinLnBrk="0" hangingPunct="1">
              <a:buNone/>
              <a:defRPr kumimoji="0" lang="ru-RU" sz="2200">
                <a:solidFill>
                  <a:schemeClr val="bg1"/>
                </a:solidFill>
              </a:defRPr>
            </a:lvl1pPr>
          </a:lstStyle>
          <a:p>
            <a:pPr eaLnBrk="1" latinLnBrk="0" hangingPunct="1"/>
            <a:r>
              <a:rPr lang="en-US" smtClean="0"/>
              <a:t>Чтобы добавить рисунок, перетащите его на заполнитель или щелкните значок</a:t>
            </a:r>
            <a:endParaRPr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781050" y="4754393"/>
            <a:ext cx="3333750" cy="317500"/>
          </a:xfrm>
        </p:spPr>
        <p:txBody>
          <a:bodyPr>
            <a:noAutofit/>
          </a:bodyPr>
          <a:lstStyle>
            <a:lvl1pPr algn="ctr" eaLnBrk="1" latinLnBrk="0" hangingPunct="1">
              <a:buNone/>
              <a:defRPr kumimoji="0" lang="ru-RU" sz="16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kumimoji="0" lang="ru-RU"/>
              <a:t>Щелкните, чтобы добавить краткую надпись</a:t>
            </a:r>
          </a:p>
        </p:txBody>
      </p:sp>
      <p:sp>
        <p:nvSpPr>
          <p:cNvPr id="17" name="Rectangle 16"/>
          <p:cNvSpPr/>
          <p:nvPr userDrawn="1"/>
        </p:nvSpPr>
        <p:spPr>
          <a:xfrm>
            <a:off x="5985608" y="2877171"/>
            <a:ext cx="2624992" cy="2837829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36000">
                <a:schemeClr val="bg1"/>
              </a:gs>
            </a:gsLst>
            <a:lin ang="14400000" scaled="0"/>
          </a:gradFill>
          <a:ln w="9525">
            <a:solidFill>
              <a:schemeClr val="bg1">
                <a:lumMod val="85000"/>
              </a:schemeClr>
            </a:solidFill>
          </a:ln>
          <a:effectLst>
            <a:outerShdw blurRad="25400" dist="127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ru-RU"/>
          </a:p>
        </p:txBody>
      </p:sp>
      <p:sp>
        <p:nvSpPr>
          <p:cNvPr id="18" name="Picture Placeholder 7"/>
          <p:cNvSpPr>
            <a:spLocks noGrp="1"/>
          </p:cNvSpPr>
          <p:nvPr>
            <p:ph type="pic" sz="quarter" idx="17"/>
          </p:nvPr>
        </p:nvSpPr>
        <p:spPr>
          <a:xfrm>
            <a:off x="6137438" y="3013976"/>
            <a:ext cx="2341209" cy="2199318"/>
          </a:xfrm>
          <a:solidFill>
            <a:schemeClr val="tx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algn="ctr" eaLnBrk="1" latinLnBrk="0" hangingPunct="1">
              <a:buNone/>
              <a:defRPr kumimoji="0" lang="ru-RU" sz="1600">
                <a:solidFill>
                  <a:schemeClr val="bg1"/>
                </a:solidFill>
              </a:defRPr>
            </a:lvl1pPr>
          </a:lstStyle>
          <a:p>
            <a:pPr eaLnBrk="1" latinLnBrk="0" hangingPunct="1"/>
            <a:r>
              <a:rPr lang="en-US" smtClean="0"/>
              <a:t>Чтобы добавить рисунок, перетащите его на заполнитель или щелкните значок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сверху, диафиль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0599" y="1371600"/>
            <a:ext cx="4026757" cy="4038600"/>
          </a:xfrm>
          <a:prstGeom prst="rect">
            <a:avLst/>
          </a:prstGeom>
        </p:spPr>
      </p:pic>
      <p:sp>
        <p:nvSpPr>
          <p:cNvPr id="13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1592249" y="2370152"/>
            <a:ext cx="2804822" cy="1788380"/>
          </a:xfrm>
          <a:solidFill>
            <a:schemeClr val="tx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algn="ctr" eaLnBrk="1" latinLnBrk="0" hangingPunct="1">
              <a:buNone/>
              <a:defRPr kumimoji="0" lang="ru-RU" sz="1400" baseline="0">
                <a:solidFill>
                  <a:schemeClr val="bg1"/>
                </a:solidFill>
              </a:defRPr>
            </a:lvl1pPr>
          </a:lstStyle>
          <a:p>
            <a:pPr eaLnBrk="1" latinLnBrk="0" hangingPunct="1"/>
            <a:r>
              <a:rPr lang="en-US" smtClean="0"/>
              <a:t>Чтобы добавить рисунок, перетащите его на заполнитель или щелкните значок</a:t>
            </a:r>
            <a:endParaRPr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65176" y="685801"/>
            <a:ext cx="2507224" cy="2514599"/>
          </a:xfrm>
          <a:prstGeom prst="rect">
            <a:avLst/>
          </a:prstGeom>
        </p:spPr>
      </p:pic>
      <p:sp>
        <p:nvSpPr>
          <p:cNvPr id="15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5706474" y="1371600"/>
            <a:ext cx="1600200" cy="1002547"/>
          </a:xfrm>
          <a:solidFill>
            <a:schemeClr val="tx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algn="ctr" eaLnBrk="1" latinLnBrk="0" hangingPunct="1">
              <a:buNone/>
              <a:defRPr kumimoji="0" lang="ru-RU" sz="1100" baseline="0">
                <a:solidFill>
                  <a:schemeClr val="bg1"/>
                </a:solidFill>
              </a:defRPr>
            </a:lvl1pPr>
          </a:lstStyle>
          <a:p>
            <a:pPr eaLnBrk="1" latinLnBrk="0" hangingPunct="1"/>
            <a:r>
              <a:rPr lang="en-US" smtClean="0"/>
              <a:t>Чтобы добавить рисунок, перетащите его на заполнитель или щелкните значок</a:t>
            </a:r>
            <a:endParaRPr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65176" y="3429001"/>
            <a:ext cx="2507224" cy="2514599"/>
          </a:xfrm>
          <a:prstGeom prst="rect">
            <a:avLst/>
          </a:prstGeom>
        </p:spPr>
      </p:pic>
      <p:sp>
        <p:nvSpPr>
          <p:cNvPr id="17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5706474" y="4114800"/>
            <a:ext cx="1600200" cy="1002547"/>
          </a:xfrm>
          <a:solidFill>
            <a:schemeClr val="tx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algn="ctr" eaLnBrk="1" latinLnBrk="0" hangingPunct="1">
              <a:buNone/>
              <a:defRPr kumimoji="0" lang="ru-RU" sz="1100" baseline="0">
                <a:solidFill>
                  <a:schemeClr val="bg1"/>
                </a:solidFill>
              </a:defRPr>
            </a:lvl1pPr>
          </a:lstStyle>
          <a:p>
            <a:pPr eaLnBrk="1" latinLnBrk="0" hangingPunct="1"/>
            <a:r>
              <a:rPr lang="en-US" smtClean="0"/>
              <a:t>Чтобы добавить рисунок, перетащите его на заполнитель или щелкните значок</a:t>
            </a:r>
            <a:endParaRPr/>
          </a:p>
        </p:txBody>
      </p:sp>
      <p:sp>
        <p:nvSpPr>
          <p:cNvPr id="2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</p:spPr>
        <p:txBody>
          <a:bodyPr/>
          <a:lstStyle/>
          <a:p>
            <a:fld id="{EFEED2B4-868F-4681-9E70-FF7ECCDC67D4}" type="datetimeFigureOut">
              <a:t>24.12.2015</a:t>
            </a:fld>
            <a:endParaRPr kumimoji="0" lang="ru-RU"/>
          </a:p>
        </p:txBody>
      </p:sp>
      <p:sp>
        <p:nvSpPr>
          <p:cNvPr id="2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71800" y="6553200"/>
            <a:ext cx="2895600" cy="304800"/>
          </a:xfrm>
        </p:spPr>
        <p:txBody>
          <a:bodyPr/>
          <a:lstStyle/>
          <a:p>
            <a:endParaRPr kumimoji="0" lang="ru-RU"/>
          </a:p>
        </p:txBody>
      </p:sp>
      <p:sp>
        <p:nvSpPr>
          <p:cNvPr id="2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48400" y="6553200"/>
            <a:ext cx="2057400" cy="304800"/>
          </a:xfrm>
        </p:spPr>
        <p:txBody>
          <a:bodyPr/>
          <a:lstStyle/>
          <a:p>
            <a:fld id="{80F88FF4-1BD9-4AA8-B980-C7776087ABAF}" type="slidenum">
              <a:t>‹#›</a:t>
            </a:fld>
            <a:endParaRPr kumimoji="0"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 сверху, книжная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/>
          <p:cNvSpPr>
            <a:spLocks noGrp="1" noChangeAspect="1"/>
          </p:cNvSpPr>
          <p:nvPr>
            <p:ph type="pic" sz="quarter" idx="13"/>
          </p:nvPr>
        </p:nvSpPr>
        <p:spPr>
          <a:xfrm>
            <a:off x="228600" y="533400"/>
            <a:ext cx="2743200" cy="3657600"/>
          </a:xfr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1588" algn="ctr" defTabSz="914400" rtl="0" eaLnBrk="1" latinLnBrk="0" hangingPunct="1">
              <a:spcBef>
                <a:spcPct val="20000"/>
              </a:spcBef>
              <a:buFontTx/>
              <a:buNone/>
              <a:defRPr kumimoji="0" lang="ru-RU" sz="24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en-US" smtClean="0"/>
              <a:t>Чтобы добавить рисунок, перетащите его на заполнитель или щелкните значок</a:t>
            </a:r>
            <a:endParaRPr/>
          </a:p>
        </p:txBody>
      </p:sp>
      <p:sp>
        <p:nvSpPr>
          <p:cNvPr id="7" name="Rectangle 8"/>
          <p:cNvSpPr>
            <a:spLocks noGrp="1" noChangeAspect="1"/>
          </p:cNvSpPr>
          <p:nvPr>
            <p:ph type="pic" sz="quarter" idx="14"/>
          </p:nvPr>
        </p:nvSpPr>
        <p:spPr>
          <a:xfrm>
            <a:off x="3200400" y="533400"/>
            <a:ext cx="2743200" cy="3657600"/>
          </a:xfr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marR="0" indent="-342900" algn="ctr" defTabSz="914400" rtl="0" eaLnBrk="1" latinLnBrk="0" hangingPunct="1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  <a:defRPr kumimoji="0" lang="ru-RU" sz="24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en-US" smtClean="0"/>
              <a:t>Чтобы добавить рисунок, перетащите его на заполнитель или щелкните значок</a:t>
            </a:r>
            <a:endParaRPr/>
          </a:p>
        </p:txBody>
      </p:sp>
      <p:sp>
        <p:nvSpPr>
          <p:cNvPr id="8" name="Rectangle 8"/>
          <p:cNvSpPr>
            <a:spLocks noGrp="1" noChangeAspect="1"/>
          </p:cNvSpPr>
          <p:nvPr>
            <p:ph type="pic" sz="quarter" idx="15"/>
          </p:nvPr>
        </p:nvSpPr>
        <p:spPr>
          <a:xfrm>
            <a:off x="6172200" y="533400"/>
            <a:ext cx="2743200" cy="3657600"/>
          </a:xfr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marR="0" indent="-342900" algn="ctr" defTabSz="914400" rtl="0" eaLnBrk="1" latinLnBrk="0" hangingPunct="1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  <a:defRPr kumimoji="0" lang="ru-RU" sz="24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en-US" smtClean="0"/>
              <a:t>Чтобы добавить рисунок, перетащите его на заполнитель или щелкните значок</a:t>
            </a:r>
            <a:endParaRPr/>
          </a:p>
        </p:txBody>
      </p:sp>
      <p:sp>
        <p:nvSpPr>
          <p:cNvPr id="9" name="Rectangle 6"/>
          <p:cNvSpPr>
            <a:spLocks noGrp="1"/>
          </p:cNvSpPr>
          <p:nvPr>
            <p:ph type="body" sz="quarter" idx="16" hasCustomPrompt="1"/>
          </p:nvPr>
        </p:nvSpPr>
        <p:spPr>
          <a:xfrm>
            <a:off x="228600" y="4419600"/>
            <a:ext cx="2743200" cy="1447800"/>
          </a:xfrm>
        </p:spPr>
        <p:txBody>
          <a:bodyPr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ru-RU" sz="1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10" name="Rectangle 6"/>
          <p:cNvSpPr>
            <a:spLocks noGrp="1"/>
          </p:cNvSpPr>
          <p:nvPr>
            <p:ph type="body" sz="quarter" idx="17" hasCustomPrompt="1"/>
          </p:nvPr>
        </p:nvSpPr>
        <p:spPr>
          <a:xfrm>
            <a:off x="3200400" y="4419600"/>
            <a:ext cx="2743200" cy="1447800"/>
          </a:xfrm>
        </p:spPr>
        <p:txBody>
          <a:bodyPr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ru-RU" sz="1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11" name="Rectangle 6"/>
          <p:cNvSpPr>
            <a:spLocks noGrp="1"/>
          </p:cNvSpPr>
          <p:nvPr>
            <p:ph type="body" sz="quarter" idx="18" hasCustomPrompt="1"/>
          </p:nvPr>
        </p:nvSpPr>
        <p:spPr>
          <a:xfrm>
            <a:off x="6172200" y="4419600"/>
            <a:ext cx="2743200" cy="1447800"/>
          </a:xfrm>
        </p:spPr>
        <p:txBody>
          <a:bodyPr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ru-RU" sz="1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grpSp>
        <p:nvGrpSpPr>
          <p:cNvPr id="12" name="Group 11"/>
          <p:cNvGrpSpPr/>
          <p:nvPr userDrawn="1"/>
        </p:nvGrpSpPr>
        <p:grpSpPr>
          <a:xfrm rot="5400000">
            <a:off x="4277032" y="1991032"/>
            <a:ext cx="589936" cy="9144000"/>
            <a:chOff x="8524568" y="0"/>
            <a:chExt cx="589936" cy="6858000"/>
          </a:xfrm>
        </p:grpSpPr>
        <p:sp>
          <p:nvSpPr>
            <p:cNvPr id="13" name="Rectangle 12"/>
            <p:cNvSpPr/>
            <p:nvPr userDrawn="1"/>
          </p:nvSpPr>
          <p:spPr>
            <a:xfrm>
              <a:off x="8524568" y="0"/>
              <a:ext cx="540774" cy="6858000"/>
            </a:xfrm>
            <a:prstGeom prst="rect">
              <a:avLst/>
            </a:prstGeom>
            <a:solidFill>
              <a:srgbClr val="FC75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0" lang="ru-RU">
                <a:solidFill>
                  <a:srgbClr val="FC7500"/>
                </a:solidFill>
              </a:endParaRPr>
            </a:p>
          </p:txBody>
        </p:sp>
        <p:cxnSp>
          <p:nvCxnSpPr>
            <p:cNvPr id="14" name="Straight Connector 13"/>
            <p:cNvCxnSpPr/>
            <p:nvPr userDrawn="1"/>
          </p:nvCxnSpPr>
          <p:spPr>
            <a:xfrm rot="5400000">
              <a:off x="5685504" y="3429000"/>
              <a:ext cx="6858000" cy="0"/>
            </a:xfrm>
            <a:prstGeom prst="line">
              <a:avLst/>
            </a:prstGeom>
            <a:ln w="50800">
              <a:solidFill>
                <a:srgbClr val="FC75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</p:spPr>
        <p:txBody>
          <a:bodyPr/>
          <a:lstStyle>
            <a:lvl1pPr eaLnBrk="1" latinLnBrk="0" hangingPunct="1">
              <a:defRPr kumimoji="0" lang="ru-RU">
                <a:solidFill>
                  <a:schemeClr val="bg1"/>
                </a:solidFill>
              </a:defRPr>
            </a:lvl1pPr>
          </a:lstStyle>
          <a:p>
            <a:fld id="{EFEED2B4-868F-4681-9E70-FF7ECCDC67D4}" type="datetimeFigureOut">
              <a:pPr/>
              <a:t>24.12.2015</a:t>
            </a:fld>
            <a:endParaRPr kumimoji="0" lang="ru-RU"/>
          </a:p>
        </p:txBody>
      </p:sp>
      <p:sp>
        <p:nvSpPr>
          <p:cNvPr id="1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553200"/>
            <a:ext cx="2895600" cy="304800"/>
          </a:xfrm>
        </p:spPr>
        <p:txBody>
          <a:bodyPr/>
          <a:lstStyle>
            <a:lvl1pPr eaLnBrk="1" latinLnBrk="0" hangingPunct="1">
              <a:defRPr kumimoji="0" lang="ru-RU">
                <a:solidFill>
                  <a:schemeClr val="bg1"/>
                </a:solidFill>
              </a:defRPr>
            </a:lvl1pPr>
          </a:lstStyle>
          <a:p>
            <a:endParaRPr kumimoji="0" lang="ru-RU"/>
          </a:p>
        </p:txBody>
      </p:sp>
      <p:sp>
        <p:nvSpPr>
          <p:cNvPr id="1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553200"/>
            <a:ext cx="2133600" cy="304800"/>
          </a:xfrm>
        </p:spPr>
        <p:txBody>
          <a:bodyPr/>
          <a:lstStyle>
            <a:lvl1pPr eaLnBrk="1" latinLnBrk="0" hangingPunct="1">
              <a:defRPr kumimoji="0" lang="ru-RU">
                <a:solidFill>
                  <a:schemeClr val="bg1"/>
                </a:solidFill>
              </a:defRPr>
            </a:lvl1pPr>
          </a:lstStyle>
          <a:p>
            <a:fld id="{80F88FF4-1BD9-4AA8-B980-C7776087ABAF}" type="slidenum">
              <a:pPr/>
              <a:t>‹#›</a:t>
            </a:fld>
            <a:endParaRPr kumimoji="0"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 сверху, альбомна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804047" cy="685800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ED2B4-868F-4681-9E70-FF7ECCDC67D4}" type="datetimeFigureOut">
              <a:t>24.12.2015</a:t>
            </a:fld>
            <a:endParaRPr kumimoji="0"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88FF4-1BD9-4AA8-B980-C7776087ABAF}" type="slidenum">
              <a:t>‹#›</a:t>
            </a:fld>
            <a:endParaRPr kumimoji="0" lang="ru-RU"/>
          </a:p>
        </p:txBody>
      </p:sp>
      <p:sp>
        <p:nvSpPr>
          <p:cNvPr id="6" name="Rectangle 7"/>
          <p:cNvSpPr>
            <a:spLocks noGrp="1" noChangeAspect="1"/>
          </p:cNvSpPr>
          <p:nvPr>
            <p:ph type="pic" sz="quarter" idx="13"/>
          </p:nvPr>
        </p:nvSpPr>
        <p:spPr>
          <a:xfrm>
            <a:off x="4741631" y="3480023"/>
            <a:ext cx="3792769" cy="2844577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marR="0" indent="-342900" algn="ctr" defTabSz="914400" rtl="0" eaLnBrk="1" latinLnBrk="0" hangingPunct="1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  <a:defRPr kumimoji="0" lang="ru-RU" sz="24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en-US" smtClean="0"/>
              <a:t>Чтобы добавить рисунок, перетащите его на заполнитель или щелкните значок</a:t>
            </a:r>
            <a:endParaRPr/>
          </a:p>
        </p:txBody>
      </p:sp>
      <p:sp>
        <p:nvSpPr>
          <p:cNvPr id="7" name="Rectangle 7"/>
          <p:cNvSpPr>
            <a:spLocks noGrp="1" noChangeAspect="1"/>
          </p:cNvSpPr>
          <p:nvPr>
            <p:ph type="pic" sz="quarter" idx="14"/>
          </p:nvPr>
        </p:nvSpPr>
        <p:spPr>
          <a:xfrm>
            <a:off x="558800" y="3480023"/>
            <a:ext cx="3792769" cy="2844577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marR="0" indent="-342900" algn="ctr" defTabSz="914400" rtl="0" eaLnBrk="1" latinLnBrk="0" hangingPunct="1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  <a:defRPr kumimoji="0" lang="ru-RU" sz="24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en-US" smtClean="0"/>
              <a:t>Чтобы добавить рисунок, перетащите его на заполнитель или щелкните значок</a:t>
            </a:r>
            <a:endParaRPr/>
          </a:p>
        </p:txBody>
      </p:sp>
      <p:sp>
        <p:nvSpPr>
          <p:cNvPr id="8" name="Picture Placeholder 7"/>
          <p:cNvSpPr>
            <a:spLocks noGrp="1" noChangeAspect="1"/>
          </p:cNvSpPr>
          <p:nvPr>
            <p:ph type="pic" sz="quarter" idx="15"/>
          </p:nvPr>
        </p:nvSpPr>
        <p:spPr>
          <a:xfrm>
            <a:off x="4741631" y="355823"/>
            <a:ext cx="3792769" cy="2844577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marR="0" indent="-342900" algn="ctr" defTabSz="914400" rtl="0" eaLnBrk="1" latinLnBrk="0" hangingPunct="1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  <a:defRPr kumimoji="0" lang="ru-RU" sz="24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en-US" smtClean="0"/>
              <a:t>Чтобы добавить рисунок, перетащите его на заполнитель или щелкните значок</a:t>
            </a:r>
            <a:endParaRPr/>
          </a:p>
        </p:txBody>
      </p:sp>
      <p:sp>
        <p:nvSpPr>
          <p:cNvPr id="9" name="Rectangle 11"/>
          <p:cNvSpPr>
            <a:spLocks noGrp="1"/>
          </p:cNvSpPr>
          <p:nvPr>
            <p:ph type="body" sz="quarter" idx="16" hasCustomPrompt="1"/>
          </p:nvPr>
        </p:nvSpPr>
        <p:spPr>
          <a:xfrm>
            <a:off x="558800" y="355823"/>
            <a:ext cx="3792769" cy="2844577"/>
          </a:xfrm>
        </p:spPr>
        <p:txBody>
          <a:bodyPr anchor="b" anchorCtr="0">
            <a:noAutofit/>
          </a:bodyPr>
          <a:lstStyle>
            <a:lvl1pPr marL="0" marR="0" indent="0" algn="ctr" rtl="0" eaLnBrk="1" latinLnBrk="0" hangingPunct="1">
              <a:spcBef>
                <a:spcPct val="20000"/>
              </a:spcBef>
              <a:buFontTx/>
              <a:buNone/>
              <a:defRPr kumimoji="0" lang="ru-RU" sz="1800" b="1" i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Панорама, смешанная">
    <p:bg>
      <p:bgPr>
        <a:solidFill>
          <a:srgbClr val="F0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804047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553200"/>
            <a:ext cx="2133600" cy="304800"/>
          </a:xfrm>
        </p:spPr>
        <p:txBody>
          <a:bodyPr/>
          <a:lstStyle/>
          <a:p>
            <a:fld id="{EFEED2B4-868F-4681-9E70-FF7ECCDC67D4}" type="datetimeFigureOut">
              <a:t>24.12.2015</a:t>
            </a:fld>
            <a:endParaRPr kumimoji="0"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00800" y="6553200"/>
            <a:ext cx="2057400" cy="304800"/>
          </a:xfrm>
        </p:spPr>
        <p:txBody>
          <a:bodyPr/>
          <a:lstStyle/>
          <a:p>
            <a:fld id="{80F88FF4-1BD9-4AA8-B980-C7776087ABAF}" type="slidenum">
              <a:t>‹#›</a:t>
            </a:fld>
            <a:endParaRPr kumimoji="0" lang="ru-RU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592392" y="592392"/>
            <a:ext cx="7391400" cy="2286000"/>
          </a:xfr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>
            <a:normAutofit/>
          </a:bodyPr>
          <a:lstStyle>
            <a:lvl1pPr algn="ctr" eaLnBrk="1" latinLnBrk="0" hangingPunct="1">
              <a:buNone/>
              <a:defRPr kumimoji="0" lang="ru-RU"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eaLnBrk="1" latinLnBrk="0" hangingPunct="1"/>
            <a:r>
              <a:rPr lang="en-US" smtClean="0"/>
              <a:t>Чтобы добавить рисунок, перетащите его на заполнитель или щелкните значок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609600" y="3352800"/>
            <a:ext cx="2286000" cy="2286000"/>
          </a:xfr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0" lang="ru-RU" sz="16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eaLnBrk="1" latinLnBrk="0" hangingPunct="1"/>
            <a:r>
              <a:rPr lang="en-US" smtClean="0"/>
              <a:t>Чтобы добавить рисунок, перетащите его на заполнитель или щелкните значок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3276600" y="3352800"/>
            <a:ext cx="2286000" cy="2286000"/>
          </a:xfr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0" lang="ru-RU" sz="16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eaLnBrk="1" latinLnBrk="0" hangingPunct="1"/>
            <a:r>
              <a:rPr lang="en-US" smtClean="0"/>
              <a:t>Чтобы добавить рисунок, перетащите его на заполнитель или щелкните значок</a:t>
            </a:r>
            <a:endParaRPr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6" hasCustomPrompt="1"/>
          </p:nvPr>
        </p:nvSpPr>
        <p:spPr>
          <a:xfrm>
            <a:off x="5791200" y="3352800"/>
            <a:ext cx="2286000" cy="381000"/>
          </a:xfrm>
        </p:spPr>
        <p:txBody>
          <a:bodyPr>
            <a:normAutofit/>
          </a:bodyPr>
          <a:lstStyle>
            <a:lvl1pPr eaLnBrk="1" latinLnBrk="0" hangingPunct="1">
              <a:buNone/>
              <a:defRPr kumimoji="0" lang="ru-RU" sz="1800" b="1" baseline="0">
                <a:solidFill>
                  <a:srgbClr val="FC7500"/>
                </a:solidFill>
              </a:defRPr>
            </a:lvl1pPr>
          </a:lstStyle>
          <a:p>
            <a:pPr lvl="0"/>
            <a:r>
              <a:rPr kumimoji="0" lang="ru-RU"/>
              <a:t>ЗАГОЛОВОК СЛАЙДА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5791200" y="3886200"/>
            <a:ext cx="2286000" cy="1752600"/>
          </a:xfrm>
        </p:spPr>
        <p:txBody>
          <a:bodyPr>
            <a:normAutofit/>
          </a:bodyPr>
          <a:lstStyle>
            <a:lvl1pPr eaLnBrk="1" latinLnBrk="0" hangingPunct="1">
              <a:buNone/>
              <a:defRPr kumimoji="0" lang="ru-RU"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kumimoji="0" lang="ru-RU"/>
              <a:t>Щелкните, чтобы добавить дополнительный текст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8524568" y="0"/>
            <a:ext cx="540774" cy="6858000"/>
          </a:xfrm>
          <a:prstGeom prst="rect">
            <a:avLst/>
          </a:prstGeom>
          <a:solidFill>
            <a:srgbClr val="91BE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ru-RU">
              <a:solidFill>
                <a:srgbClr val="FC7500"/>
              </a:solidFill>
            </a:endParaRPr>
          </a:p>
        </p:txBody>
      </p:sp>
      <p:cxnSp>
        <p:nvCxnSpPr>
          <p:cNvPr id="15" name="Straight Connector 14"/>
          <p:cNvCxnSpPr/>
          <p:nvPr userDrawn="1"/>
        </p:nvCxnSpPr>
        <p:spPr>
          <a:xfrm rot="5400000">
            <a:off x="5693734" y="3429000"/>
            <a:ext cx="6858000" cy="0"/>
          </a:xfrm>
          <a:prstGeom prst="line">
            <a:avLst/>
          </a:prstGeom>
          <a:ln w="50800">
            <a:solidFill>
              <a:srgbClr val="91BED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сверху, книжная с цветными подписями">
    <p:bg>
      <p:bgPr>
        <a:solidFill>
          <a:srgbClr val="F0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ED2B4-868F-4681-9E70-FF7ECCDC67D4}" type="datetimeFigureOut">
              <a:t>24.12.2015</a:t>
            </a:fld>
            <a:endParaRPr kumimoji="0"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88FF4-1BD9-4AA8-B980-C7776087ABAF}" type="slidenum">
              <a:t>‹#›</a:t>
            </a:fld>
            <a:endParaRPr kumimoji="0" lang="ru-RU"/>
          </a:p>
        </p:txBody>
      </p:sp>
      <p:sp>
        <p:nvSpPr>
          <p:cNvPr id="6" name="Rectangle 7"/>
          <p:cNvSpPr>
            <a:spLocks noGrp="1"/>
          </p:cNvSpPr>
          <p:nvPr>
            <p:ph type="pic" sz="quarter" idx="14"/>
          </p:nvPr>
        </p:nvSpPr>
        <p:spPr>
          <a:xfrm>
            <a:off x="2209800" y="241192"/>
            <a:ext cx="2216936" cy="2883008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ru-RU" sz="20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en-US" smtClean="0"/>
              <a:t>Чтобы добавить рисунок, перетащите его на заполнитель или щелкните значок</a:t>
            </a:r>
            <a:endParaRPr/>
          </a:p>
        </p:txBody>
      </p:sp>
      <p:sp>
        <p:nvSpPr>
          <p:cNvPr id="7" name="Rectangle 7"/>
          <p:cNvSpPr>
            <a:spLocks noGrp="1"/>
          </p:cNvSpPr>
          <p:nvPr>
            <p:ph type="pic" sz="quarter" idx="26"/>
          </p:nvPr>
        </p:nvSpPr>
        <p:spPr>
          <a:xfrm>
            <a:off x="2209800" y="3365392"/>
            <a:ext cx="2216936" cy="2883008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ru-RU" sz="20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en-US" smtClean="0"/>
              <a:t>Чтобы добавить рисунок, перетащите его на заполнитель или щелкните значок</a:t>
            </a:r>
            <a:endParaRPr/>
          </a:p>
        </p:txBody>
      </p:sp>
      <p:sp>
        <p:nvSpPr>
          <p:cNvPr id="8" name="Picture Placeholder 7"/>
          <p:cNvSpPr>
            <a:spLocks noGrp="1" noChangeAspect="1"/>
          </p:cNvSpPr>
          <p:nvPr>
            <p:ph type="pic" sz="quarter" idx="25"/>
          </p:nvPr>
        </p:nvSpPr>
        <p:spPr>
          <a:xfrm>
            <a:off x="4652720" y="241192"/>
            <a:ext cx="2217698" cy="2883008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ru-RU" sz="20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en-US" smtClean="0"/>
              <a:t>Чтобы добавить рисунок, перетащите его на заполнитель или щелкните значок</a:t>
            </a:r>
            <a:endParaRPr/>
          </a:p>
        </p:txBody>
      </p:sp>
      <p:sp>
        <p:nvSpPr>
          <p:cNvPr id="9" name="Rectangle 7"/>
          <p:cNvSpPr>
            <a:spLocks noGrp="1"/>
          </p:cNvSpPr>
          <p:nvPr>
            <p:ph type="pic" sz="quarter" idx="27"/>
          </p:nvPr>
        </p:nvSpPr>
        <p:spPr>
          <a:xfrm>
            <a:off x="4648200" y="3365392"/>
            <a:ext cx="2216936" cy="2883008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ru-RU" sz="20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en-US" smtClean="0"/>
              <a:t>Чтобы добавить рисунок, перетащите его на заполнитель или щелкните значок</a:t>
            </a:r>
            <a:endParaRPr/>
          </a:p>
        </p:txBody>
      </p:sp>
      <p:sp>
        <p:nvSpPr>
          <p:cNvPr id="10" name="Rectangle 7"/>
          <p:cNvSpPr>
            <a:spLocks noGrp="1"/>
          </p:cNvSpPr>
          <p:nvPr>
            <p:ph type="body" sz="quarter" idx="16" hasCustomPrompt="1"/>
          </p:nvPr>
        </p:nvSpPr>
        <p:spPr>
          <a:xfrm>
            <a:off x="400497" y="1295400"/>
            <a:ext cx="1676400" cy="1905000"/>
          </a:xfrm>
          <a:solidFill>
            <a:srgbClr val="91BED4"/>
          </a:solidFill>
        </p:spPr>
        <p:txBody>
          <a:bodyPr anchor="b" anchorCtr="0">
            <a:noAutofit/>
          </a:bodyPr>
          <a:lstStyle>
            <a:lvl1pPr marL="0" marR="0" indent="0" algn="r" rtl="0" eaLnBrk="1" latinLnBrk="0" hangingPunct="1">
              <a:spcBef>
                <a:spcPct val="20000"/>
              </a:spcBef>
              <a:buFontTx/>
              <a:buNone/>
              <a:defRPr kumimoji="0" lang="ru-RU" sz="16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11" name="Rectangle 7"/>
          <p:cNvSpPr>
            <a:spLocks noGrp="1"/>
          </p:cNvSpPr>
          <p:nvPr>
            <p:ph type="body" sz="quarter" idx="29" hasCustomPrompt="1"/>
          </p:nvPr>
        </p:nvSpPr>
        <p:spPr>
          <a:xfrm>
            <a:off x="7086600" y="1295400"/>
            <a:ext cx="1676400" cy="1905000"/>
          </a:xfrm>
          <a:solidFill>
            <a:srgbClr val="FC7500"/>
          </a:solidFill>
        </p:spPr>
        <p:txBody>
          <a:bodyPr anchor="b" anchorCtr="0"/>
          <a:lstStyle>
            <a:lvl1pPr marL="0" marR="0" indent="0" algn="l" eaLnBrk="1" latinLnBrk="0" hangingPunct="1">
              <a:buFontTx/>
              <a:buNone/>
              <a:defRPr kumimoji="0" lang="ru-RU" sz="1600" baseline="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12" name="Rectangle 7"/>
          <p:cNvSpPr>
            <a:spLocks noGrp="1"/>
          </p:cNvSpPr>
          <p:nvPr>
            <p:ph type="body" sz="quarter" idx="28" hasCustomPrompt="1"/>
          </p:nvPr>
        </p:nvSpPr>
        <p:spPr>
          <a:xfrm>
            <a:off x="400497" y="3352800"/>
            <a:ext cx="1676400" cy="1905000"/>
          </a:xfrm>
          <a:solidFill>
            <a:srgbClr val="FC7500"/>
          </a:solidFill>
        </p:spPr>
        <p:txBody>
          <a:bodyPr anchor="t" anchorCtr="0"/>
          <a:lstStyle>
            <a:lvl1pPr marL="0" marR="0" indent="0" algn="r" eaLnBrk="1" latinLnBrk="0" hangingPunct="1">
              <a:buFontTx/>
              <a:buNone/>
              <a:defRPr kumimoji="0" lang="ru-RU" sz="1600" baseline="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13" name="Rectangle 7"/>
          <p:cNvSpPr>
            <a:spLocks noGrp="1"/>
          </p:cNvSpPr>
          <p:nvPr>
            <p:ph type="body" sz="quarter" idx="30" hasCustomPrompt="1"/>
          </p:nvPr>
        </p:nvSpPr>
        <p:spPr>
          <a:xfrm>
            <a:off x="7086600" y="3352800"/>
            <a:ext cx="1676400" cy="1905000"/>
          </a:xfrm>
          <a:solidFill>
            <a:srgbClr val="91BED4"/>
          </a:solidFill>
        </p:spPr>
        <p:txBody>
          <a:bodyPr anchor="t" anchorCtr="0"/>
          <a:lstStyle>
            <a:lvl1pPr marL="0" marR="0" indent="0" algn="l" eaLnBrk="1" latinLnBrk="0" hangingPunct="1">
              <a:buFontTx/>
              <a:buNone/>
              <a:defRPr kumimoji="0" lang="ru-RU" sz="1600" baseline="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сверху, книжная с подписями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ED2B4-868F-4681-9E70-FF7ECCDC67D4}" type="datetimeFigureOut">
              <a:t>24.12.2015</a:t>
            </a:fld>
            <a:endParaRPr kumimoji="0"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88FF4-1BD9-4AA8-B980-C7776087ABAF}" type="slidenum">
              <a:t>‹#›</a:t>
            </a:fld>
            <a:endParaRPr kumimoji="0" lang="ru-RU"/>
          </a:p>
        </p:txBody>
      </p:sp>
      <p:sp>
        <p:nvSpPr>
          <p:cNvPr id="6" name="Rectangle 7"/>
          <p:cNvSpPr>
            <a:spLocks noGrp="1"/>
          </p:cNvSpPr>
          <p:nvPr>
            <p:ph type="pic" sz="quarter" idx="14"/>
          </p:nvPr>
        </p:nvSpPr>
        <p:spPr>
          <a:xfrm>
            <a:off x="2247900" y="241192"/>
            <a:ext cx="2216936" cy="2883008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ru-RU" sz="20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en-US" smtClean="0"/>
              <a:t>Чтобы добавить рисунок, перетащите его на заполнитель или щелкните значок</a:t>
            </a:r>
            <a:endParaRPr/>
          </a:p>
        </p:txBody>
      </p:sp>
      <p:sp>
        <p:nvSpPr>
          <p:cNvPr id="7" name="Rectangle 7"/>
          <p:cNvSpPr>
            <a:spLocks noGrp="1"/>
          </p:cNvSpPr>
          <p:nvPr>
            <p:ph type="pic" sz="quarter" idx="26"/>
          </p:nvPr>
        </p:nvSpPr>
        <p:spPr>
          <a:xfrm>
            <a:off x="2247900" y="3365392"/>
            <a:ext cx="2216936" cy="2883008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ru-RU" sz="20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en-US" smtClean="0"/>
              <a:t>Чтобы добавить рисунок, перетащите его на заполнитель или щелкните значок</a:t>
            </a:r>
            <a:endParaRPr/>
          </a:p>
        </p:txBody>
      </p:sp>
      <p:sp>
        <p:nvSpPr>
          <p:cNvPr id="8" name="Picture Placeholder 7"/>
          <p:cNvSpPr>
            <a:spLocks noGrp="1" noChangeAspect="1"/>
          </p:cNvSpPr>
          <p:nvPr>
            <p:ph type="pic" sz="quarter" idx="25"/>
          </p:nvPr>
        </p:nvSpPr>
        <p:spPr>
          <a:xfrm>
            <a:off x="4690820" y="241192"/>
            <a:ext cx="2217698" cy="2883008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ru-RU" sz="20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en-US" smtClean="0"/>
              <a:t>Чтобы добавить рисунок, перетащите его на заполнитель или щелкните значок</a:t>
            </a:r>
            <a:endParaRPr/>
          </a:p>
        </p:txBody>
      </p:sp>
      <p:sp>
        <p:nvSpPr>
          <p:cNvPr id="9" name="Rectangle 7"/>
          <p:cNvSpPr>
            <a:spLocks noGrp="1"/>
          </p:cNvSpPr>
          <p:nvPr>
            <p:ph type="pic" sz="quarter" idx="27"/>
          </p:nvPr>
        </p:nvSpPr>
        <p:spPr>
          <a:xfrm>
            <a:off x="4686300" y="3365392"/>
            <a:ext cx="2216936" cy="2883008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ru-RU" sz="20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en-US" smtClean="0"/>
              <a:t>Чтобы добавить рисунок, перетащите его на заполнитель или щелкните значок</a:t>
            </a:r>
            <a:endParaRPr/>
          </a:p>
        </p:txBody>
      </p:sp>
      <p:sp>
        <p:nvSpPr>
          <p:cNvPr id="10" name="Rectangle 7"/>
          <p:cNvSpPr>
            <a:spLocks noGrp="1"/>
          </p:cNvSpPr>
          <p:nvPr>
            <p:ph type="body" sz="quarter" idx="16" hasCustomPrompt="1"/>
          </p:nvPr>
        </p:nvSpPr>
        <p:spPr>
          <a:xfrm>
            <a:off x="342900" y="1257300"/>
            <a:ext cx="1676400" cy="1905000"/>
          </a:xfrm>
          <a:noFill/>
        </p:spPr>
        <p:txBody>
          <a:bodyPr anchor="b" anchorCtr="0">
            <a:noAutofit/>
          </a:bodyPr>
          <a:lstStyle>
            <a:lvl1pPr marL="0" marR="0" indent="0" algn="r" rtl="0" eaLnBrk="1" latinLnBrk="0" hangingPunct="1">
              <a:spcBef>
                <a:spcPct val="20000"/>
              </a:spcBef>
              <a:buFontTx/>
              <a:buNone/>
              <a:defRPr kumimoji="0" lang="ru-RU" sz="16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12" name="Rectangle 7"/>
          <p:cNvSpPr>
            <a:spLocks noGrp="1"/>
          </p:cNvSpPr>
          <p:nvPr>
            <p:ph type="body" sz="quarter" idx="28" hasCustomPrompt="1"/>
          </p:nvPr>
        </p:nvSpPr>
        <p:spPr>
          <a:xfrm>
            <a:off x="342900" y="3352800"/>
            <a:ext cx="1676400" cy="1905000"/>
          </a:xfrm>
          <a:noFill/>
        </p:spPr>
        <p:txBody>
          <a:bodyPr anchor="t" anchorCtr="0"/>
          <a:lstStyle>
            <a:lvl1pPr marL="0" marR="0" indent="0" algn="r" eaLnBrk="1" latinLnBrk="0" hangingPunct="1">
              <a:buFontTx/>
              <a:buNone/>
              <a:defRPr kumimoji="0" lang="ru-RU" sz="16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13" name="Rectangle 7"/>
          <p:cNvSpPr>
            <a:spLocks noGrp="1"/>
          </p:cNvSpPr>
          <p:nvPr>
            <p:ph type="body" sz="quarter" idx="30" hasCustomPrompt="1"/>
          </p:nvPr>
        </p:nvSpPr>
        <p:spPr>
          <a:xfrm>
            <a:off x="7124700" y="3352800"/>
            <a:ext cx="1676400" cy="1905000"/>
          </a:xfrm>
          <a:noFill/>
        </p:spPr>
        <p:txBody>
          <a:bodyPr anchor="t" anchorCtr="0"/>
          <a:lstStyle>
            <a:lvl1pPr marL="0" marR="0" indent="0" algn="l" eaLnBrk="1" latinLnBrk="0" hangingPunct="1">
              <a:buFontTx/>
              <a:buNone/>
              <a:defRPr kumimoji="0" lang="ru-RU" sz="16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14" name="Rectangle 7"/>
          <p:cNvSpPr>
            <a:spLocks noGrp="1"/>
          </p:cNvSpPr>
          <p:nvPr>
            <p:ph type="body" sz="quarter" idx="31" hasCustomPrompt="1"/>
          </p:nvPr>
        </p:nvSpPr>
        <p:spPr>
          <a:xfrm>
            <a:off x="7124700" y="1257300"/>
            <a:ext cx="1676400" cy="1905000"/>
          </a:xfrm>
        </p:spPr>
        <p:txBody>
          <a:bodyPr anchor="b" anchorCtr="0"/>
          <a:lstStyle>
            <a:lvl1pPr marL="0" marR="0" indent="0" algn="l" eaLnBrk="1" latinLnBrk="0" hangingPunct="1">
              <a:buFontTx/>
              <a:buNone/>
              <a:defRPr kumimoji="0" lang="ru-RU" sz="16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сверху, книжная с заголовком и большой подписью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/>
          </p:cNvSpPr>
          <p:nvPr>
            <p:ph type="pic" sz="quarter" idx="14"/>
          </p:nvPr>
        </p:nvSpPr>
        <p:spPr>
          <a:xfrm>
            <a:off x="228600" y="838200"/>
            <a:ext cx="2000252" cy="2667000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1588" algn="ctr" defTabSz="914400" rtl="0" eaLnBrk="1" latinLnBrk="0" hangingPunct="1">
              <a:spcBef>
                <a:spcPct val="20000"/>
              </a:spcBef>
              <a:buFontTx/>
              <a:buNone/>
              <a:defRPr kumimoji="0" lang="ru-RU" sz="20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en-US" smtClean="0"/>
              <a:t>Чтобы добавить рисунок, перетащите его на заполнитель или щелкните значок</a:t>
            </a:r>
            <a:endParaRPr/>
          </a:p>
        </p:txBody>
      </p:sp>
      <p:sp>
        <p:nvSpPr>
          <p:cNvPr id="7" name="Rectangle 7"/>
          <p:cNvSpPr>
            <a:spLocks noGrp="1"/>
          </p:cNvSpPr>
          <p:nvPr>
            <p:ph type="pic" sz="quarter" idx="31"/>
          </p:nvPr>
        </p:nvSpPr>
        <p:spPr>
          <a:xfrm>
            <a:off x="4622800" y="838200"/>
            <a:ext cx="2000252" cy="2667000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ru-RU" sz="20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en-US" smtClean="0"/>
              <a:t>Чтобы добавить рисунок, перетащите его на заполнитель или щелкните значок</a:t>
            </a:r>
            <a:endParaRPr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30"/>
          </p:nvPr>
        </p:nvSpPr>
        <p:spPr>
          <a:xfrm>
            <a:off x="2425260" y="838200"/>
            <a:ext cx="2000252" cy="2667000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ru-RU" sz="20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en-US" smtClean="0"/>
              <a:t>Чтобы добавить рисунок, перетащите его на заполнитель или щелкните значок</a:t>
            </a:r>
            <a:endParaRPr/>
          </a:p>
        </p:txBody>
      </p:sp>
      <p:sp>
        <p:nvSpPr>
          <p:cNvPr id="9" name="Rectangle 7"/>
          <p:cNvSpPr>
            <a:spLocks noGrp="1"/>
          </p:cNvSpPr>
          <p:nvPr>
            <p:ph type="pic" sz="quarter" idx="32"/>
          </p:nvPr>
        </p:nvSpPr>
        <p:spPr>
          <a:xfrm>
            <a:off x="6816366" y="838200"/>
            <a:ext cx="2000252" cy="2667000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ru-RU" sz="20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en-US" smtClean="0"/>
              <a:t>Чтобы добавить рисунок, перетащите его на заполнитель или щелкните значок</a:t>
            </a:r>
            <a:endParaRPr/>
          </a:p>
        </p:txBody>
      </p:sp>
      <p:sp>
        <p:nvSpPr>
          <p:cNvPr id="10" name="Rectangle 7"/>
          <p:cNvSpPr>
            <a:spLocks noGrp="1"/>
          </p:cNvSpPr>
          <p:nvPr>
            <p:ph type="body" sz="quarter" idx="29" hasCustomPrompt="1"/>
          </p:nvPr>
        </p:nvSpPr>
        <p:spPr>
          <a:xfrm>
            <a:off x="228600" y="3733799"/>
            <a:ext cx="8610600" cy="457200"/>
          </a:xfrm>
        </p:spPr>
        <p:txBody>
          <a:bodyPr anchor="t" anchorCtr="0">
            <a:noAutofit/>
          </a:bodyPr>
          <a:lstStyle>
            <a:lvl1pPr marL="0" marR="0" indent="0" algn="l" eaLnBrk="1" latinLnBrk="0" hangingPunct="1">
              <a:buFontTx/>
              <a:buNone/>
              <a:defRPr kumimoji="0" lang="ru-RU" sz="2600" b="1" baseline="0">
                <a:solidFill>
                  <a:srgbClr val="FC7500"/>
                </a:solidFill>
              </a:defRPr>
            </a:lvl1pPr>
            <a:extLst/>
          </a:lstStyle>
          <a:p>
            <a:pPr lvl="0"/>
            <a:r>
              <a:rPr kumimoji="0" lang="ru-RU"/>
              <a:t>Щелкните, чтобы добавить стиль заголовка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33" hasCustomPrompt="1"/>
          </p:nvPr>
        </p:nvSpPr>
        <p:spPr>
          <a:xfrm>
            <a:off x="228600" y="4343399"/>
            <a:ext cx="8610600" cy="1600200"/>
          </a:xfrm>
        </p:spPr>
        <p:txBody>
          <a:bodyPr>
            <a:normAutofit/>
          </a:bodyPr>
          <a:lstStyle>
            <a:lvl1pPr eaLnBrk="1" latinLnBrk="0" hangingPunct="1">
              <a:buNone/>
              <a:defRPr kumimoji="0" lang="ru-RU"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kumimoji="0" lang="ru-RU"/>
              <a:t>Щелкните, чтобы добавить текст надписи</a:t>
            </a:r>
          </a:p>
        </p:txBody>
      </p:sp>
      <p:grpSp>
        <p:nvGrpSpPr>
          <p:cNvPr id="11" name="Group 10"/>
          <p:cNvGrpSpPr/>
          <p:nvPr userDrawn="1"/>
        </p:nvGrpSpPr>
        <p:grpSpPr>
          <a:xfrm rot="5400000">
            <a:off x="4277032" y="1991032"/>
            <a:ext cx="589936" cy="9144000"/>
            <a:chOff x="8524568" y="0"/>
            <a:chExt cx="589936" cy="6858000"/>
          </a:xfrm>
        </p:grpSpPr>
        <p:sp>
          <p:nvSpPr>
            <p:cNvPr id="13" name="Rectangle 12"/>
            <p:cNvSpPr/>
            <p:nvPr userDrawn="1"/>
          </p:nvSpPr>
          <p:spPr>
            <a:xfrm>
              <a:off x="8524568" y="0"/>
              <a:ext cx="540774" cy="6858000"/>
            </a:xfrm>
            <a:prstGeom prst="rect">
              <a:avLst/>
            </a:prstGeom>
            <a:solidFill>
              <a:srgbClr val="FC75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0" lang="ru-RU">
                <a:solidFill>
                  <a:srgbClr val="FC7500"/>
                </a:solidFill>
              </a:endParaRPr>
            </a:p>
          </p:txBody>
        </p:sp>
        <p:cxnSp>
          <p:nvCxnSpPr>
            <p:cNvPr id="14" name="Straight Connector 13"/>
            <p:cNvCxnSpPr/>
            <p:nvPr userDrawn="1"/>
          </p:nvCxnSpPr>
          <p:spPr>
            <a:xfrm rot="5400000">
              <a:off x="5685504" y="3429000"/>
              <a:ext cx="6858000" cy="0"/>
            </a:xfrm>
            <a:prstGeom prst="line">
              <a:avLst/>
            </a:prstGeom>
            <a:ln w="50800">
              <a:solidFill>
                <a:srgbClr val="FC75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</p:spPr>
        <p:txBody>
          <a:bodyPr/>
          <a:lstStyle>
            <a:lvl1pPr eaLnBrk="1" latinLnBrk="0" hangingPunct="1">
              <a:defRPr kumimoji="0" lang="ru-RU">
                <a:solidFill>
                  <a:schemeClr val="bg1"/>
                </a:solidFill>
              </a:defRPr>
            </a:lvl1pPr>
          </a:lstStyle>
          <a:p>
            <a:fld id="{EFEED2B4-868F-4681-9E70-FF7ECCDC67D4}" type="datetimeFigureOut">
              <a:pPr/>
              <a:t>24.12.2015</a:t>
            </a:fld>
            <a:endParaRPr kumimoji="0" lang="ru-RU"/>
          </a:p>
        </p:txBody>
      </p:sp>
      <p:sp>
        <p:nvSpPr>
          <p:cNvPr id="1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553200"/>
            <a:ext cx="2895600" cy="304800"/>
          </a:xfrm>
        </p:spPr>
        <p:txBody>
          <a:bodyPr/>
          <a:lstStyle>
            <a:lvl1pPr eaLnBrk="1" latinLnBrk="0" hangingPunct="1">
              <a:defRPr kumimoji="0" lang="ru-RU">
                <a:solidFill>
                  <a:schemeClr val="bg1"/>
                </a:solidFill>
              </a:defRPr>
            </a:lvl1pPr>
          </a:lstStyle>
          <a:p>
            <a:endParaRPr kumimoji="0" lang="ru-RU"/>
          </a:p>
        </p:txBody>
      </p:sp>
      <p:sp>
        <p:nvSpPr>
          <p:cNvPr id="1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553200"/>
            <a:ext cx="2133600" cy="304800"/>
          </a:xfrm>
        </p:spPr>
        <p:txBody>
          <a:bodyPr/>
          <a:lstStyle>
            <a:lvl1pPr eaLnBrk="1" latinLnBrk="0" hangingPunct="1">
              <a:defRPr kumimoji="0" lang="ru-RU">
                <a:solidFill>
                  <a:schemeClr val="bg1"/>
                </a:solidFill>
              </a:defRPr>
            </a:lvl1pPr>
          </a:lstStyle>
          <a:p>
            <a:fld id="{80F88FF4-1BD9-4AA8-B980-C7776087ABAF}" type="slidenum">
              <a:pPr/>
              <a:t>‹#›</a:t>
            </a:fld>
            <a:endParaRPr kumimoji="0"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сверху, смешанна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804047" cy="6858000"/>
          </a:xfrm>
          <a:prstGeom prst="rect">
            <a:avLst/>
          </a:prstGeom>
        </p:spPr>
      </p:pic>
      <p:sp>
        <p:nvSpPr>
          <p:cNvPr id="6" name="Rectangle 7"/>
          <p:cNvSpPr>
            <a:spLocks noGrp="1"/>
          </p:cNvSpPr>
          <p:nvPr>
            <p:ph type="pic" sz="quarter" idx="14"/>
          </p:nvPr>
        </p:nvSpPr>
        <p:spPr>
          <a:xfrm>
            <a:off x="762000" y="257665"/>
            <a:ext cx="4481957" cy="5990735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ru-RU"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en-US" smtClean="0"/>
              <a:t>Чтобы добавить рисунок, перетащите его на заполнитель или щелкните значок</a:t>
            </a:r>
            <a:endParaRPr/>
          </a:p>
        </p:txBody>
      </p:sp>
      <p:sp>
        <p:nvSpPr>
          <p:cNvPr id="7" name="Rectangle 7"/>
          <p:cNvSpPr>
            <a:spLocks noGrp="1" noChangeAspect="1"/>
          </p:cNvSpPr>
          <p:nvPr>
            <p:ph type="pic" sz="quarter" idx="18"/>
          </p:nvPr>
        </p:nvSpPr>
        <p:spPr>
          <a:xfrm>
            <a:off x="5655438" y="257665"/>
            <a:ext cx="2366713" cy="1775033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ru-RU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en-US" smtClean="0"/>
              <a:t>Чтобы добавить рисунок, перетащите его на заполнитель или щелкните значок</a:t>
            </a:r>
            <a:endParaRPr/>
          </a:p>
        </p:txBody>
      </p:sp>
      <p:sp>
        <p:nvSpPr>
          <p:cNvPr id="8" name="Picture Placeholder 7"/>
          <p:cNvSpPr>
            <a:spLocks noGrp="1" noChangeAspect="1"/>
          </p:cNvSpPr>
          <p:nvPr>
            <p:ph type="pic" sz="quarter" idx="22"/>
          </p:nvPr>
        </p:nvSpPr>
        <p:spPr>
          <a:xfrm>
            <a:off x="5655438" y="2362200"/>
            <a:ext cx="2366713" cy="1775033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ru-RU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en-US" smtClean="0"/>
              <a:t>Чтобы добавить рисунок, перетащите его на заполнитель или щелкните значок</a:t>
            </a:r>
            <a:endParaRPr/>
          </a:p>
        </p:txBody>
      </p:sp>
      <p:sp>
        <p:nvSpPr>
          <p:cNvPr id="9" name="Rectangle 7"/>
          <p:cNvSpPr>
            <a:spLocks noGrp="1" noChangeAspect="1"/>
          </p:cNvSpPr>
          <p:nvPr>
            <p:ph type="pic" sz="quarter" idx="23"/>
          </p:nvPr>
        </p:nvSpPr>
        <p:spPr>
          <a:xfrm>
            <a:off x="5655438" y="4495800"/>
            <a:ext cx="2366713" cy="1775033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ru-RU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en-US" smtClean="0"/>
              <a:t>Чтобы добавить рисунок, перетащите его на заполнитель или щелкните значок</a:t>
            </a:r>
            <a:endParaRPr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</p:spPr>
        <p:txBody>
          <a:bodyPr/>
          <a:lstStyle/>
          <a:p>
            <a:fld id="{EFEED2B4-868F-4681-9E70-FF7ECCDC67D4}" type="datetimeFigureOut">
              <a:t>24.12.2015</a:t>
            </a:fld>
            <a:endParaRPr kumimoji="0" lang="ru-RU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71800" y="6553200"/>
            <a:ext cx="2895600" cy="304800"/>
          </a:xfrm>
        </p:spPr>
        <p:txBody>
          <a:bodyPr/>
          <a:lstStyle/>
          <a:p>
            <a:endParaRPr kumimoji="0" lang="ru-RU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48400" y="6553200"/>
            <a:ext cx="2057400" cy="304800"/>
          </a:xfrm>
        </p:spPr>
        <p:txBody>
          <a:bodyPr/>
          <a:lstStyle/>
          <a:p>
            <a:fld id="{80F88FF4-1BD9-4AA8-B980-C7776087ABAF}" type="slidenum">
              <a:t>‹#›</a:t>
            </a:fld>
            <a:endParaRPr kumimoji="0" lang="ru-RU"/>
          </a:p>
        </p:txBody>
      </p:sp>
      <p:sp>
        <p:nvSpPr>
          <p:cNvPr id="15" name="Rectangle 14"/>
          <p:cNvSpPr/>
          <p:nvPr userDrawn="1"/>
        </p:nvSpPr>
        <p:spPr>
          <a:xfrm>
            <a:off x="8524568" y="0"/>
            <a:ext cx="540774" cy="6858000"/>
          </a:xfrm>
          <a:prstGeom prst="rect">
            <a:avLst/>
          </a:prstGeom>
          <a:solidFill>
            <a:srgbClr val="91BE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ru-RU">
              <a:solidFill>
                <a:srgbClr val="FC7500"/>
              </a:solidFill>
            </a:endParaRPr>
          </a:p>
        </p:txBody>
      </p:sp>
      <p:cxnSp>
        <p:nvCxnSpPr>
          <p:cNvPr id="16" name="Straight Connector 15"/>
          <p:cNvCxnSpPr/>
          <p:nvPr userDrawn="1"/>
        </p:nvCxnSpPr>
        <p:spPr>
          <a:xfrm rot="5400000">
            <a:off x="5693734" y="3429000"/>
            <a:ext cx="6858000" cy="0"/>
          </a:xfrm>
          <a:prstGeom prst="line">
            <a:avLst/>
          </a:prstGeom>
          <a:ln w="50800">
            <a:solidFill>
              <a:srgbClr val="91BED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дел альбома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80404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646839"/>
            <a:ext cx="7772400" cy="1362075"/>
          </a:xfrm>
        </p:spPr>
        <p:txBody>
          <a:bodyPr anchor="t"/>
          <a:lstStyle>
            <a:lvl1pPr algn="l" eaLnBrk="1" latinLnBrk="0" hangingPunct="1">
              <a:defRPr kumimoji="0" lang="ru-RU" sz="4000" b="1" cap="all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eaLnBrk="1" latinLnBrk="0" hangingPunct="1"/>
            <a:r>
              <a:rPr lang="en-US" smtClean="0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146652"/>
            <a:ext cx="7772400" cy="1500187"/>
          </a:xfrm>
        </p:spPr>
        <p:txBody>
          <a:bodyPr anchor="b"/>
          <a:lstStyle>
            <a:lvl1pPr marL="0" indent="0" eaLnBrk="1" latinLnBrk="0" hangingPunct="1">
              <a:buNone/>
              <a:defRPr kumimoji="0" lang="ru-RU"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eaLnBrk="1" latinLnBrk="0" hangingPunct="1">
              <a:buNone/>
              <a:defRPr kumimoji="0" lang="ru-RU"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eaLnBrk="1" latinLnBrk="0" hangingPunct="1">
              <a:buNone/>
              <a:defRPr kumimoji="0" lang="ru-RU"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eaLnBrk="1" latinLnBrk="0" hangingPunct="1">
              <a:buNone/>
              <a:defRPr kumimoji="0" lang="ru-RU"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eaLnBrk="1" latinLnBrk="0" hangingPunct="1">
              <a:buNone/>
              <a:defRPr kumimoji="0" lang="ru-RU"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eaLnBrk="1" latinLnBrk="0" hangingPunct="1">
              <a:buNone/>
              <a:defRPr kumimoji="0" lang="ru-RU"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eaLnBrk="1" latinLnBrk="0" hangingPunct="1">
              <a:buNone/>
              <a:defRPr kumimoji="0" lang="ru-RU"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eaLnBrk="1" latinLnBrk="0" hangingPunct="1">
              <a:buNone/>
              <a:defRPr kumimoji="0" lang="ru-RU"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eaLnBrk="1" latinLnBrk="0" hangingPunct="1">
              <a:buNone/>
              <a:defRPr kumimoji="0" lang="ru-RU"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en-US" smtClean="0"/>
              <a:t>Образец текста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</p:spPr>
        <p:txBody>
          <a:bodyPr/>
          <a:lstStyle/>
          <a:p>
            <a:fld id="{EFEED2B4-868F-4681-9E70-FF7ECCDC67D4}" type="datetimeFigureOut">
              <a:t>24.12.2015</a:t>
            </a:fld>
            <a:endParaRPr kumimoji="0" lang="ru-RU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71800" y="6553200"/>
            <a:ext cx="2895600" cy="304800"/>
          </a:xfrm>
        </p:spPr>
        <p:txBody>
          <a:bodyPr/>
          <a:lstStyle/>
          <a:p>
            <a:endParaRPr kumimoji="0" lang="ru-RU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48400" y="6553200"/>
            <a:ext cx="2057400" cy="304800"/>
          </a:xfrm>
        </p:spPr>
        <p:txBody>
          <a:bodyPr/>
          <a:lstStyle/>
          <a:p>
            <a:fld id="{80F88FF4-1BD9-4AA8-B980-C7776087ABAF}" type="slidenum">
              <a:t>‹#›</a:t>
            </a:fld>
            <a:endParaRPr kumimoji="0"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сверху: 3 альбомных и 2 книжных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/>
          </p:cNvSpPr>
          <p:nvPr>
            <p:ph type="pic" sz="quarter" idx="14"/>
          </p:nvPr>
        </p:nvSpPr>
        <p:spPr>
          <a:xfrm>
            <a:off x="609600" y="3480498"/>
            <a:ext cx="1920956" cy="2757620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ru-RU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en-US" smtClean="0"/>
              <a:t>Чтобы добавить рисунок, перетащите его на заполнитель или щелкните значок</a:t>
            </a:r>
            <a:endParaRPr/>
          </a:p>
        </p:txBody>
      </p:sp>
      <p:sp>
        <p:nvSpPr>
          <p:cNvPr id="7" name="Rectangle 7"/>
          <p:cNvSpPr>
            <a:spLocks noGrp="1"/>
          </p:cNvSpPr>
          <p:nvPr>
            <p:ph type="pic" sz="quarter" idx="17"/>
          </p:nvPr>
        </p:nvSpPr>
        <p:spPr>
          <a:xfrm>
            <a:off x="2881448" y="228600"/>
            <a:ext cx="5259410" cy="3944558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ru-RU"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en-US" smtClean="0"/>
              <a:t>Чтобы добавить рисунок, перетащите его на заполнитель или щелкните значок</a:t>
            </a:r>
            <a:endParaRPr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26"/>
          </p:nvPr>
        </p:nvSpPr>
        <p:spPr>
          <a:xfrm>
            <a:off x="609600" y="228601"/>
            <a:ext cx="1920956" cy="2757620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ru-RU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en-US" smtClean="0"/>
              <a:t>Чтобы добавить рисунок, перетащите его на заполнитель или щелкните значок</a:t>
            </a:r>
            <a:endParaRPr/>
          </a:p>
        </p:txBody>
      </p:sp>
      <p:sp>
        <p:nvSpPr>
          <p:cNvPr id="9" name="Rectangle 7"/>
          <p:cNvSpPr>
            <a:spLocks noGrp="1" noChangeAspect="1"/>
          </p:cNvSpPr>
          <p:nvPr>
            <p:ph type="pic" sz="quarter" idx="27"/>
          </p:nvPr>
        </p:nvSpPr>
        <p:spPr>
          <a:xfrm>
            <a:off x="5799895" y="4563306"/>
            <a:ext cx="2429706" cy="1707737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ru-RU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en-US" smtClean="0"/>
              <a:t>Чтобы добавить рисунок, перетащите его на заполнитель или щелкните значок</a:t>
            </a:r>
            <a:endParaRPr/>
          </a:p>
        </p:txBody>
      </p:sp>
      <p:sp>
        <p:nvSpPr>
          <p:cNvPr id="10" name="Rectangle 7"/>
          <p:cNvSpPr>
            <a:spLocks noGrp="1" noChangeAspect="1"/>
          </p:cNvSpPr>
          <p:nvPr>
            <p:ph type="pic" sz="quarter" idx="28"/>
          </p:nvPr>
        </p:nvSpPr>
        <p:spPr>
          <a:xfrm>
            <a:off x="2895600" y="4563306"/>
            <a:ext cx="2512020" cy="1707737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ru-RU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en-US" smtClean="0"/>
              <a:t>Чтобы добавить рисунок, перетащите его на заполнитель или щелкните значок</a:t>
            </a:r>
            <a:endParaRPr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</p:spPr>
        <p:txBody>
          <a:bodyPr/>
          <a:lstStyle/>
          <a:p>
            <a:fld id="{EFEED2B4-868F-4681-9E70-FF7ECCDC67D4}" type="datetimeFigureOut">
              <a:t>24.12.2015</a:t>
            </a:fld>
            <a:endParaRPr kumimoji="0" lang="ru-RU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71800" y="6553200"/>
            <a:ext cx="2895600" cy="304800"/>
          </a:xfrm>
        </p:spPr>
        <p:txBody>
          <a:bodyPr/>
          <a:lstStyle/>
          <a:p>
            <a:endParaRPr kumimoji="0" lang="ru-RU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48400" y="6553200"/>
            <a:ext cx="2057400" cy="304800"/>
          </a:xfrm>
        </p:spPr>
        <p:txBody>
          <a:bodyPr/>
          <a:lstStyle/>
          <a:p>
            <a:fld id="{80F88FF4-1BD9-4AA8-B980-C7776087ABAF}" type="slidenum">
              <a:t>‹#›</a:t>
            </a:fld>
            <a:endParaRPr kumimoji="0"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 сверху: 3 книжных и 2 альбомных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ED2B4-868F-4681-9E70-FF7ECCDC67D4}" type="datetimeFigureOut">
              <a:t>24.12.2015</a:t>
            </a:fld>
            <a:endParaRPr kumimoji="0"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88FF4-1BD9-4AA8-B980-C7776087ABAF}" type="slidenum">
              <a:t>‹#›</a:t>
            </a:fld>
            <a:endParaRPr kumimoji="0" lang="ru-RU"/>
          </a:p>
        </p:txBody>
      </p:sp>
      <p:sp>
        <p:nvSpPr>
          <p:cNvPr id="10" name="Rectangle 7"/>
          <p:cNvSpPr>
            <a:spLocks noGrp="1"/>
          </p:cNvSpPr>
          <p:nvPr>
            <p:ph type="pic" sz="quarter" idx="26"/>
          </p:nvPr>
        </p:nvSpPr>
        <p:spPr>
          <a:xfrm>
            <a:off x="529105" y="3124200"/>
            <a:ext cx="2518895" cy="3167033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ru-RU"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en-US" smtClean="0"/>
              <a:t>Чтобы добавить рисунок, перетащите его на заполнитель или щелкните значок</a:t>
            </a:r>
            <a:endParaRPr/>
          </a:p>
        </p:txBody>
      </p:sp>
      <p:sp>
        <p:nvSpPr>
          <p:cNvPr id="11" name="Rectangle 7"/>
          <p:cNvSpPr>
            <a:spLocks noGrp="1"/>
          </p:cNvSpPr>
          <p:nvPr>
            <p:ph type="pic" sz="quarter" idx="29"/>
          </p:nvPr>
        </p:nvSpPr>
        <p:spPr>
          <a:xfrm>
            <a:off x="511374" y="228601"/>
            <a:ext cx="3829900" cy="2651469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marR="0" indent="-34290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0" lang="ru-RU"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en-US" smtClean="0"/>
              <a:t>Чтобы добавить рисунок, перетащите его на заполнитель или щелкните значок</a:t>
            </a:r>
            <a:endParaRPr/>
          </a:p>
        </p:txBody>
      </p:sp>
      <p:sp>
        <p:nvSpPr>
          <p:cNvPr id="12" name="Rectangle 7"/>
          <p:cNvSpPr>
            <a:spLocks noGrp="1"/>
          </p:cNvSpPr>
          <p:nvPr>
            <p:ph type="pic" sz="quarter" idx="30"/>
          </p:nvPr>
        </p:nvSpPr>
        <p:spPr>
          <a:xfrm>
            <a:off x="4780700" y="228601"/>
            <a:ext cx="3829900" cy="2651469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ru-RU"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en-US" smtClean="0"/>
              <a:t>Чтобы добавить рисунок, перетащите его на заполнитель или щелкните значок</a:t>
            </a:r>
            <a:endParaRPr/>
          </a:p>
        </p:txBody>
      </p:sp>
      <p:sp>
        <p:nvSpPr>
          <p:cNvPr id="13" name="Rectangle 7"/>
          <p:cNvSpPr>
            <a:spLocks noGrp="1"/>
          </p:cNvSpPr>
          <p:nvPr>
            <p:ph type="pic" sz="quarter" idx="27"/>
          </p:nvPr>
        </p:nvSpPr>
        <p:spPr>
          <a:xfrm>
            <a:off x="3310405" y="3124200"/>
            <a:ext cx="2518895" cy="3167033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ru-RU"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en-US" smtClean="0"/>
              <a:t>Чтобы добавить рисунок, перетащите его на заполнитель или щелкните значок</a:t>
            </a:r>
            <a:endParaRPr/>
          </a:p>
        </p:txBody>
      </p:sp>
      <p:sp>
        <p:nvSpPr>
          <p:cNvPr id="14" name="Rectangle 7"/>
          <p:cNvSpPr>
            <a:spLocks noGrp="1"/>
          </p:cNvSpPr>
          <p:nvPr>
            <p:ph type="pic" sz="quarter" idx="28"/>
          </p:nvPr>
        </p:nvSpPr>
        <p:spPr>
          <a:xfrm>
            <a:off x="6091705" y="3124200"/>
            <a:ext cx="2518895" cy="3167033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ru-RU"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en-US" smtClean="0"/>
              <a:t>Чтобы добавить рисунок, перетащите его на заполнитель или щелкните значок</a:t>
            </a:r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Фотографии в табличном формате с подписями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Rectangle 64"/>
          <p:cNvSpPr/>
          <p:nvPr userDrawn="1"/>
        </p:nvSpPr>
        <p:spPr>
          <a:xfrm>
            <a:off x="4648200" y="4558210"/>
            <a:ext cx="2057400" cy="199499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ru-RU"/>
          </a:p>
        </p:txBody>
      </p:sp>
      <p:sp>
        <p:nvSpPr>
          <p:cNvPr id="66" name="Text Placeholder 25"/>
          <p:cNvSpPr>
            <a:spLocks noGrp="1"/>
          </p:cNvSpPr>
          <p:nvPr>
            <p:ph type="body" sz="quarter" idx="31" hasCustomPrompt="1"/>
          </p:nvPr>
        </p:nvSpPr>
        <p:spPr>
          <a:xfrm>
            <a:off x="4724400" y="4710610"/>
            <a:ext cx="1905000" cy="366889"/>
          </a:xfrm>
        </p:spPr>
        <p:txBody>
          <a:bodyPr>
            <a:normAutofit/>
          </a:bodyPr>
          <a:lstStyle>
            <a:lvl1pPr algn="l" eaLnBrk="1" latinLnBrk="0" hangingPunct="1">
              <a:buNone/>
              <a:defRPr kumimoji="0" lang="ru-RU" sz="1600" b="1" baseline="0">
                <a:solidFill>
                  <a:srgbClr val="FC7500"/>
                </a:solidFill>
              </a:defRPr>
            </a:lvl1pPr>
          </a:lstStyle>
          <a:p>
            <a:pPr lvl="0"/>
            <a:r>
              <a:rPr kumimoji="0" lang="ru-RU"/>
              <a:t>CLICK TO ADD TITLE</a:t>
            </a:r>
          </a:p>
        </p:txBody>
      </p:sp>
      <p:sp>
        <p:nvSpPr>
          <p:cNvPr id="67" name="Text Placeholder 28"/>
          <p:cNvSpPr>
            <a:spLocks noGrp="1"/>
          </p:cNvSpPr>
          <p:nvPr>
            <p:ph type="body" sz="quarter" idx="32" hasCustomPrompt="1"/>
          </p:nvPr>
        </p:nvSpPr>
        <p:spPr>
          <a:xfrm>
            <a:off x="4724400" y="5167810"/>
            <a:ext cx="1905000" cy="1247422"/>
          </a:xfrm>
        </p:spPr>
        <p:txBody>
          <a:bodyPr>
            <a:normAutofit/>
          </a:bodyPr>
          <a:lstStyle>
            <a:lvl1pPr marL="0" indent="0" algn="l" eaLnBrk="1" latinLnBrk="0" hangingPunct="1">
              <a:buNone/>
              <a:defRPr kumimoji="0" lang="ru-RU" sz="18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kumimoji="0" lang="ru-RU"/>
              <a:t>Щелкните, чтобы добавить текст для рисунка справа</a:t>
            </a:r>
          </a:p>
        </p:txBody>
      </p:sp>
      <p:sp>
        <p:nvSpPr>
          <p:cNvPr id="33" name="Rectangle 32"/>
          <p:cNvSpPr/>
          <p:nvPr userDrawn="1"/>
        </p:nvSpPr>
        <p:spPr>
          <a:xfrm>
            <a:off x="4648200" y="291010"/>
            <a:ext cx="2057400" cy="199499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ru-RU"/>
          </a:p>
        </p:txBody>
      </p:sp>
      <p:sp>
        <p:nvSpPr>
          <p:cNvPr id="34" name="Text Placeholder 25"/>
          <p:cNvSpPr>
            <a:spLocks noGrp="1"/>
          </p:cNvSpPr>
          <p:nvPr>
            <p:ph type="body" sz="quarter" idx="19" hasCustomPrompt="1"/>
          </p:nvPr>
        </p:nvSpPr>
        <p:spPr>
          <a:xfrm>
            <a:off x="4724400" y="443410"/>
            <a:ext cx="1905000" cy="366889"/>
          </a:xfrm>
        </p:spPr>
        <p:txBody>
          <a:bodyPr>
            <a:normAutofit/>
          </a:bodyPr>
          <a:lstStyle>
            <a:lvl1pPr algn="l" eaLnBrk="1" latinLnBrk="0" hangingPunct="1">
              <a:buNone/>
              <a:defRPr kumimoji="0" lang="ru-RU" sz="1600" b="1" baseline="0">
                <a:solidFill>
                  <a:srgbClr val="FC7500"/>
                </a:solidFill>
              </a:defRPr>
            </a:lvl1pPr>
          </a:lstStyle>
          <a:p>
            <a:pPr lvl="0"/>
            <a:r>
              <a:rPr kumimoji="0" lang="ru-RU"/>
              <a:t>ЗАГОЛОВОК СЛАЙДА</a:t>
            </a:r>
          </a:p>
        </p:txBody>
      </p:sp>
      <p:sp>
        <p:nvSpPr>
          <p:cNvPr id="35" name="Text Placeholder 28"/>
          <p:cNvSpPr>
            <a:spLocks noGrp="1"/>
          </p:cNvSpPr>
          <p:nvPr>
            <p:ph type="body" sz="quarter" idx="20" hasCustomPrompt="1"/>
          </p:nvPr>
        </p:nvSpPr>
        <p:spPr>
          <a:xfrm>
            <a:off x="4724400" y="900610"/>
            <a:ext cx="1905000" cy="1247422"/>
          </a:xfrm>
        </p:spPr>
        <p:txBody>
          <a:bodyPr>
            <a:normAutofit/>
          </a:bodyPr>
          <a:lstStyle>
            <a:lvl1pPr marL="0" indent="0" algn="l" eaLnBrk="1" latinLnBrk="0" hangingPunct="1">
              <a:buNone/>
              <a:defRPr kumimoji="0" lang="ru-RU" sz="18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kumimoji="0" lang="ru-RU"/>
              <a:t>Щелкните, чтобы добавить текст для рисунка справа</a:t>
            </a:r>
          </a:p>
        </p:txBody>
      </p:sp>
      <p:sp>
        <p:nvSpPr>
          <p:cNvPr id="27" name="Rectangle 26"/>
          <p:cNvSpPr/>
          <p:nvPr userDrawn="1"/>
        </p:nvSpPr>
        <p:spPr>
          <a:xfrm>
            <a:off x="228600" y="291010"/>
            <a:ext cx="2057400" cy="199499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ru-RU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2438400" y="291010"/>
            <a:ext cx="2059858" cy="1981200"/>
          </a:xfrm>
          <a:solidFill>
            <a:srgbClr val="F0F0F0"/>
          </a:solidFill>
        </p:spPr>
        <p:txBody>
          <a:bodyPr>
            <a:normAutofit/>
          </a:bodyPr>
          <a:lstStyle>
            <a:lvl1pPr algn="ctr" eaLnBrk="1" latinLnBrk="0" hangingPunct="1">
              <a:buNone/>
              <a:defRPr kumimoji="0" lang="ru-RU"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eaLnBrk="1" latinLnBrk="0" hangingPunct="1"/>
            <a:r>
              <a:rPr lang="en-US" smtClean="0"/>
              <a:t>Чтобы добавить рисунок, перетащите его на заполнитель или щелкните значок</a:t>
            </a:r>
            <a:endParaRPr/>
          </a:p>
        </p:txBody>
      </p:sp>
      <p:sp>
        <p:nvSpPr>
          <p:cNvPr id="24" name="Picture Placeholder 11"/>
          <p:cNvSpPr>
            <a:spLocks noGrp="1"/>
          </p:cNvSpPr>
          <p:nvPr>
            <p:ph type="pic" sz="quarter" idx="16"/>
          </p:nvPr>
        </p:nvSpPr>
        <p:spPr>
          <a:xfrm>
            <a:off x="6858000" y="291010"/>
            <a:ext cx="2059858" cy="1981200"/>
          </a:xfrm>
          <a:solidFill>
            <a:srgbClr val="F0F0F0"/>
          </a:solidFill>
        </p:spPr>
        <p:txBody>
          <a:bodyPr>
            <a:normAutofit/>
          </a:bodyPr>
          <a:lstStyle>
            <a:lvl1pPr algn="ctr" eaLnBrk="1" latinLnBrk="0" hangingPunct="1">
              <a:buNone/>
              <a:defRPr kumimoji="0" lang="ru-RU"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eaLnBrk="1" latinLnBrk="0" hangingPunct="1"/>
            <a:r>
              <a:rPr lang="en-US" smtClean="0"/>
              <a:t>Чтобы добавить рисунок, перетащите его на заполнитель или щелкните значок</a:t>
            </a:r>
            <a:endParaRPr/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17" hasCustomPrompt="1"/>
          </p:nvPr>
        </p:nvSpPr>
        <p:spPr>
          <a:xfrm>
            <a:off x="304800" y="443410"/>
            <a:ext cx="1905000" cy="366889"/>
          </a:xfrm>
        </p:spPr>
        <p:txBody>
          <a:bodyPr>
            <a:normAutofit/>
          </a:bodyPr>
          <a:lstStyle>
            <a:lvl1pPr algn="l" eaLnBrk="1" latinLnBrk="0" hangingPunct="1">
              <a:buNone/>
              <a:defRPr kumimoji="0" lang="ru-RU" sz="1600" b="1" baseline="0">
                <a:solidFill>
                  <a:srgbClr val="FC7500"/>
                </a:solidFill>
              </a:defRPr>
            </a:lvl1pPr>
          </a:lstStyle>
          <a:p>
            <a:pPr lvl="0"/>
            <a:r>
              <a:rPr kumimoji="0" lang="ru-RU"/>
              <a:t>ЗАГОЛОВОК СЛАЙДА</a:t>
            </a:r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18" hasCustomPrompt="1"/>
          </p:nvPr>
        </p:nvSpPr>
        <p:spPr>
          <a:xfrm>
            <a:off x="304800" y="900610"/>
            <a:ext cx="1905000" cy="1247422"/>
          </a:xfrm>
        </p:spPr>
        <p:txBody>
          <a:bodyPr>
            <a:normAutofit/>
          </a:bodyPr>
          <a:lstStyle>
            <a:lvl1pPr marL="0" indent="0" algn="l" eaLnBrk="1" latinLnBrk="0" hangingPunct="1">
              <a:buNone/>
              <a:defRPr kumimoji="0" lang="ru-RU" sz="18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kumimoji="0" lang="ru-RU"/>
              <a:t>Щелкните, чтобы добавить текст для рисунка справа</a:t>
            </a:r>
          </a:p>
        </p:txBody>
      </p:sp>
      <p:sp>
        <p:nvSpPr>
          <p:cNvPr id="52" name="Rectangle 51"/>
          <p:cNvSpPr/>
          <p:nvPr userDrawn="1"/>
        </p:nvSpPr>
        <p:spPr>
          <a:xfrm>
            <a:off x="2440857" y="2424610"/>
            <a:ext cx="2057400" cy="199499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ru-RU"/>
          </a:p>
        </p:txBody>
      </p:sp>
      <p:sp>
        <p:nvSpPr>
          <p:cNvPr id="53" name="Picture Placeholder 11"/>
          <p:cNvSpPr>
            <a:spLocks noGrp="1"/>
          </p:cNvSpPr>
          <p:nvPr>
            <p:ph type="pic" sz="quarter" idx="21"/>
          </p:nvPr>
        </p:nvSpPr>
        <p:spPr>
          <a:xfrm>
            <a:off x="228600" y="2424610"/>
            <a:ext cx="2059858" cy="1981200"/>
          </a:xfrm>
          <a:solidFill>
            <a:srgbClr val="F0F0F0"/>
          </a:solidFill>
        </p:spPr>
        <p:txBody>
          <a:bodyPr>
            <a:normAutofit/>
          </a:bodyPr>
          <a:lstStyle>
            <a:lvl1pPr algn="ctr" eaLnBrk="1" latinLnBrk="0" hangingPunct="1">
              <a:buNone/>
              <a:defRPr kumimoji="0" lang="ru-RU"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eaLnBrk="1" latinLnBrk="0" hangingPunct="1"/>
            <a:r>
              <a:rPr lang="en-US" smtClean="0"/>
              <a:t>Чтобы добавить рисунок, перетащите его на заполнитель или щелкните значок</a:t>
            </a:r>
            <a:endParaRPr/>
          </a:p>
        </p:txBody>
      </p:sp>
      <p:sp>
        <p:nvSpPr>
          <p:cNvPr id="54" name="Picture Placeholder 11"/>
          <p:cNvSpPr>
            <a:spLocks noGrp="1"/>
          </p:cNvSpPr>
          <p:nvPr>
            <p:ph type="pic" sz="quarter" idx="22"/>
          </p:nvPr>
        </p:nvSpPr>
        <p:spPr>
          <a:xfrm>
            <a:off x="4650657" y="2424610"/>
            <a:ext cx="2059858" cy="1981200"/>
          </a:xfrm>
          <a:solidFill>
            <a:srgbClr val="F0F0F0"/>
          </a:solidFill>
        </p:spPr>
        <p:txBody>
          <a:bodyPr>
            <a:normAutofit/>
          </a:bodyPr>
          <a:lstStyle>
            <a:lvl1pPr algn="ctr" eaLnBrk="1" latinLnBrk="0" hangingPunct="1">
              <a:buNone/>
              <a:defRPr kumimoji="0" lang="ru-RU"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eaLnBrk="1" latinLnBrk="0" hangingPunct="1"/>
            <a:r>
              <a:rPr lang="en-US" smtClean="0"/>
              <a:t>Чтобы добавить рисунок, перетащите его на заполнитель или щелкните значок</a:t>
            </a:r>
            <a:endParaRPr/>
          </a:p>
        </p:txBody>
      </p:sp>
      <p:sp>
        <p:nvSpPr>
          <p:cNvPr id="55" name="Text Placeholder 25"/>
          <p:cNvSpPr>
            <a:spLocks noGrp="1"/>
          </p:cNvSpPr>
          <p:nvPr>
            <p:ph type="body" sz="quarter" idx="23" hasCustomPrompt="1"/>
          </p:nvPr>
        </p:nvSpPr>
        <p:spPr>
          <a:xfrm>
            <a:off x="2517057" y="2577010"/>
            <a:ext cx="1905000" cy="366889"/>
          </a:xfrm>
        </p:spPr>
        <p:txBody>
          <a:bodyPr>
            <a:normAutofit/>
          </a:bodyPr>
          <a:lstStyle>
            <a:lvl1pPr algn="l" eaLnBrk="1" latinLnBrk="0" hangingPunct="1">
              <a:buNone/>
              <a:defRPr kumimoji="0" lang="ru-RU" sz="1600" b="1" baseline="0">
                <a:solidFill>
                  <a:srgbClr val="FC7500"/>
                </a:solidFill>
              </a:defRPr>
            </a:lvl1pPr>
          </a:lstStyle>
          <a:p>
            <a:pPr lvl="0"/>
            <a:r>
              <a:rPr kumimoji="0" lang="ru-RU"/>
              <a:t>ЗАГОЛОВОК СЛАЙДА</a:t>
            </a:r>
          </a:p>
        </p:txBody>
      </p:sp>
      <p:sp>
        <p:nvSpPr>
          <p:cNvPr id="56" name="Text Placeholder 28"/>
          <p:cNvSpPr>
            <a:spLocks noGrp="1"/>
          </p:cNvSpPr>
          <p:nvPr>
            <p:ph type="body" sz="quarter" idx="24" hasCustomPrompt="1"/>
          </p:nvPr>
        </p:nvSpPr>
        <p:spPr>
          <a:xfrm>
            <a:off x="2517057" y="3034210"/>
            <a:ext cx="1905000" cy="1247422"/>
          </a:xfrm>
        </p:spPr>
        <p:txBody>
          <a:bodyPr>
            <a:normAutofit/>
          </a:bodyPr>
          <a:lstStyle>
            <a:lvl1pPr marL="0" indent="0" algn="l" eaLnBrk="1" latinLnBrk="0" hangingPunct="1">
              <a:buNone/>
              <a:defRPr kumimoji="0" lang="ru-RU" sz="18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kumimoji="0" lang="ru-RU"/>
              <a:t>Щелкните, чтобы добавить текст для рисунка слева</a:t>
            </a:r>
          </a:p>
        </p:txBody>
      </p:sp>
      <p:sp>
        <p:nvSpPr>
          <p:cNvPr id="57" name="Rectangle 56"/>
          <p:cNvSpPr/>
          <p:nvPr userDrawn="1"/>
        </p:nvSpPr>
        <p:spPr>
          <a:xfrm>
            <a:off x="6860457" y="2424610"/>
            <a:ext cx="2057400" cy="199499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ru-RU"/>
          </a:p>
        </p:txBody>
      </p:sp>
      <p:sp>
        <p:nvSpPr>
          <p:cNvPr id="58" name="Text Placeholder 25"/>
          <p:cNvSpPr>
            <a:spLocks noGrp="1"/>
          </p:cNvSpPr>
          <p:nvPr>
            <p:ph type="body" sz="quarter" idx="25" hasCustomPrompt="1"/>
          </p:nvPr>
        </p:nvSpPr>
        <p:spPr>
          <a:xfrm>
            <a:off x="6936657" y="2577010"/>
            <a:ext cx="1905000" cy="366889"/>
          </a:xfrm>
        </p:spPr>
        <p:txBody>
          <a:bodyPr>
            <a:normAutofit/>
          </a:bodyPr>
          <a:lstStyle>
            <a:lvl1pPr algn="l" eaLnBrk="1" latinLnBrk="0" hangingPunct="1">
              <a:buNone/>
              <a:defRPr kumimoji="0" lang="ru-RU" sz="1600" b="1" baseline="0">
                <a:solidFill>
                  <a:srgbClr val="FC7500"/>
                </a:solidFill>
              </a:defRPr>
            </a:lvl1pPr>
          </a:lstStyle>
          <a:p>
            <a:pPr lvl="0"/>
            <a:r>
              <a:rPr kumimoji="0" lang="ru-RU"/>
              <a:t>ЗАГОЛОВОК СЛАЙДА</a:t>
            </a:r>
          </a:p>
        </p:txBody>
      </p:sp>
      <p:sp>
        <p:nvSpPr>
          <p:cNvPr id="59" name="Text Placeholder 28"/>
          <p:cNvSpPr>
            <a:spLocks noGrp="1"/>
          </p:cNvSpPr>
          <p:nvPr>
            <p:ph type="body" sz="quarter" idx="26" hasCustomPrompt="1"/>
          </p:nvPr>
        </p:nvSpPr>
        <p:spPr>
          <a:xfrm>
            <a:off x="6936657" y="3034210"/>
            <a:ext cx="1905000" cy="1247422"/>
          </a:xfrm>
        </p:spPr>
        <p:txBody>
          <a:bodyPr>
            <a:normAutofit/>
          </a:bodyPr>
          <a:lstStyle>
            <a:lvl1pPr marL="0" indent="0" algn="l" eaLnBrk="1" latinLnBrk="0" hangingPunct="1">
              <a:buNone/>
              <a:defRPr kumimoji="0" lang="ru-RU" sz="18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kumimoji="0" lang="ru-RU"/>
              <a:t>Щелкните, чтобы добавить текст для рисунка слева</a:t>
            </a:r>
          </a:p>
        </p:txBody>
      </p:sp>
      <p:sp>
        <p:nvSpPr>
          <p:cNvPr id="60" name="Rectangle 59"/>
          <p:cNvSpPr/>
          <p:nvPr userDrawn="1"/>
        </p:nvSpPr>
        <p:spPr>
          <a:xfrm>
            <a:off x="228600" y="4558210"/>
            <a:ext cx="2057400" cy="199499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ru-RU"/>
          </a:p>
        </p:txBody>
      </p:sp>
      <p:sp>
        <p:nvSpPr>
          <p:cNvPr id="61" name="Picture Placeholder 11"/>
          <p:cNvSpPr>
            <a:spLocks noGrp="1"/>
          </p:cNvSpPr>
          <p:nvPr>
            <p:ph type="pic" sz="quarter" idx="27"/>
          </p:nvPr>
        </p:nvSpPr>
        <p:spPr>
          <a:xfrm>
            <a:off x="2435942" y="4558210"/>
            <a:ext cx="2059858" cy="1981200"/>
          </a:xfrm>
          <a:solidFill>
            <a:srgbClr val="F0F0F0"/>
          </a:solidFill>
        </p:spPr>
        <p:txBody>
          <a:bodyPr>
            <a:normAutofit/>
          </a:bodyPr>
          <a:lstStyle>
            <a:lvl1pPr algn="ctr" eaLnBrk="1" latinLnBrk="0" hangingPunct="1">
              <a:buNone/>
              <a:defRPr kumimoji="0" lang="ru-RU"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eaLnBrk="1" latinLnBrk="0" hangingPunct="1"/>
            <a:r>
              <a:rPr lang="en-US" smtClean="0"/>
              <a:t>Чтобы добавить рисунок, перетащите его на заполнитель или щелкните значок</a:t>
            </a:r>
            <a:endParaRPr/>
          </a:p>
        </p:txBody>
      </p:sp>
      <p:sp>
        <p:nvSpPr>
          <p:cNvPr id="62" name="Picture Placeholder 11"/>
          <p:cNvSpPr>
            <a:spLocks noGrp="1"/>
          </p:cNvSpPr>
          <p:nvPr>
            <p:ph type="pic" sz="quarter" idx="28"/>
          </p:nvPr>
        </p:nvSpPr>
        <p:spPr>
          <a:xfrm>
            <a:off x="6855542" y="4558210"/>
            <a:ext cx="2059858" cy="1981200"/>
          </a:xfrm>
          <a:solidFill>
            <a:srgbClr val="F0F0F0"/>
          </a:solidFill>
        </p:spPr>
        <p:txBody>
          <a:bodyPr>
            <a:normAutofit/>
          </a:bodyPr>
          <a:lstStyle>
            <a:lvl1pPr algn="ctr" eaLnBrk="1" latinLnBrk="0" hangingPunct="1">
              <a:buNone/>
              <a:defRPr kumimoji="0" lang="ru-RU"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eaLnBrk="1" latinLnBrk="0" hangingPunct="1"/>
            <a:r>
              <a:rPr lang="en-US" smtClean="0"/>
              <a:t>Чтобы добавить рисунок, перетащите его на заполнитель или щелкните значок</a:t>
            </a:r>
            <a:endParaRPr/>
          </a:p>
        </p:txBody>
      </p:sp>
      <p:sp>
        <p:nvSpPr>
          <p:cNvPr id="63" name="Text Placeholder 25"/>
          <p:cNvSpPr>
            <a:spLocks noGrp="1"/>
          </p:cNvSpPr>
          <p:nvPr>
            <p:ph type="body" sz="quarter" idx="29" hasCustomPrompt="1"/>
          </p:nvPr>
        </p:nvSpPr>
        <p:spPr>
          <a:xfrm>
            <a:off x="304800" y="4710610"/>
            <a:ext cx="1905000" cy="366889"/>
          </a:xfrm>
        </p:spPr>
        <p:txBody>
          <a:bodyPr>
            <a:normAutofit/>
          </a:bodyPr>
          <a:lstStyle>
            <a:lvl1pPr algn="l" eaLnBrk="1" latinLnBrk="0" hangingPunct="1">
              <a:buNone/>
              <a:defRPr kumimoji="0" lang="ru-RU" sz="1600" b="1" baseline="0">
                <a:solidFill>
                  <a:srgbClr val="FC7500"/>
                </a:solidFill>
              </a:defRPr>
            </a:lvl1pPr>
          </a:lstStyle>
          <a:p>
            <a:pPr lvl="0"/>
            <a:r>
              <a:rPr kumimoji="0" lang="ru-RU"/>
              <a:t>ЗАГОЛОВОК СЛАЙДА</a:t>
            </a:r>
          </a:p>
        </p:txBody>
      </p:sp>
      <p:sp>
        <p:nvSpPr>
          <p:cNvPr id="64" name="Text Placeholder 28"/>
          <p:cNvSpPr>
            <a:spLocks noGrp="1"/>
          </p:cNvSpPr>
          <p:nvPr>
            <p:ph type="body" sz="quarter" idx="30" hasCustomPrompt="1"/>
          </p:nvPr>
        </p:nvSpPr>
        <p:spPr>
          <a:xfrm>
            <a:off x="304800" y="5167810"/>
            <a:ext cx="1905000" cy="1247422"/>
          </a:xfrm>
        </p:spPr>
        <p:txBody>
          <a:bodyPr>
            <a:normAutofit/>
          </a:bodyPr>
          <a:lstStyle>
            <a:lvl1pPr marL="0" indent="0" algn="l" eaLnBrk="1" latinLnBrk="0" hangingPunct="1">
              <a:buNone/>
              <a:defRPr kumimoji="0" lang="ru-RU" sz="18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kumimoji="0" lang="ru-RU"/>
              <a:t>Щелкните, чтобы добавить текст для рисунка справа</a:t>
            </a:r>
          </a:p>
        </p:txBody>
      </p:sp>
      <p:sp>
        <p:nvSpPr>
          <p:cNvPr id="28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</p:spPr>
        <p:txBody>
          <a:bodyPr/>
          <a:lstStyle/>
          <a:p>
            <a:fld id="{EFEED2B4-868F-4681-9E70-FF7ECCDC67D4}" type="datetimeFigureOut">
              <a:t>24.12.2015</a:t>
            </a:fld>
            <a:endParaRPr kumimoji="0" lang="ru-RU"/>
          </a:p>
        </p:txBody>
      </p:sp>
      <p:sp>
        <p:nvSpPr>
          <p:cNvPr id="30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553200"/>
            <a:ext cx="2895600" cy="304800"/>
          </a:xfrm>
        </p:spPr>
        <p:txBody>
          <a:bodyPr/>
          <a:lstStyle/>
          <a:p>
            <a:endParaRPr kumimoji="0" lang="ru-RU"/>
          </a:p>
        </p:txBody>
      </p:sp>
      <p:sp>
        <p:nvSpPr>
          <p:cNvPr id="31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553200"/>
            <a:ext cx="2133600" cy="304800"/>
          </a:xfrm>
        </p:spPr>
        <p:txBody>
          <a:bodyPr/>
          <a:lstStyle/>
          <a:p>
            <a:fld id="{80F88FF4-1BD9-4AA8-B980-C7776087ABAF}" type="slidenum">
              <a:t>‹#›</a:t>
            </a:fld>
            <a:endParaRPr kumimoji="0"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Фотографии в табличном формате с цветными подписями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/>
          <p:cNvSpPr/>
          <p:nvPr userDrawn="1"/>
        </p:nvSpPr>
        <p:spPr>
          <a:xfrm>
            <a:off x="4648200" y="4558210"/>
            <a:ext cx="2057400" cy="1994990"/>
          </a:xfrm>
          <a:prstGeom prst="rect">
            <a:avLst/>
          </a:prstGeom>
          <a:solidFill>
            <a:srgbClr val="FC7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ru-RU"/>
          </a:p>
        </p:txBody>
      </p:sp>
      <p:sp>
        <p:nvSpPr>
          <p:cNvPr id="52" name="Text Placeholder 25"/>
          <p:cNvSpPr>
            <a:spLocks noGrp="1"/>
          </p:cNvSpPr>
          <p:nvPr>
            <p:ph type="body" sz="quarter" idx="31" hasCustomPrompt="1"/>
          </p:nvPr>
        </p:nvSpPr>
        <p:spPr>
          <a:xfrm>
            <a:off x="4724400" y="4710610"/>
            <a:ext cx="1905000" cy="366889"/>
          </a:xfrm>
        </p:spPr>
        <p:txBody>
          <a:bodyPr>
            <a:normAutofit/>
          </a:bodyPr>
          <a:lstStyle>
            <a:lvl1pPr algn="l" eaLnBrk="1" latinLnBrk="0" hangingPunct="1">
              <a:buNone/>
              <a:defRPr kumimoji="0" lang="ru-RU" sz="1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0" lang="ru-RU"/>
              <a:t>ЗАГОЛОВОК СЛАЙДА</a:t>
            </a:r>
          </a:p>
        </p:txBody>
      </p:sp>
      <p:sp>
        <p:nvSpPr>
          <p:cNvPr id="53" name="Text Placeholder 28"/>
          <p:cNvSpPr>
            <a:spLocks noGrp="1"/>
          </p:cNvSpPr>
          <p:nvPr>
            <p:ph type="body" sz="quarter" idx="32" hasCustomPrompt="1"/>
          </p:nvPr>
        </p:nvSpPr>
        <p:spPr>
          <a:xfrm>
            <a:off x="4724400" y="5167810"/>
            <a:ext cx="1905000" cy="1247422"/>
          </a:xfrm>
        </p:spPr>
        <p:txBody>
          <a:bodyPr>
            <a:normAutofit/>
          </a:bodyPr>
          <a:lstStyle>
            <a:lvl1pPr marL="0" indent="0" algn="l" eaLnBrk="1" latinLnBrk="0" hangingPunct="1">
              <a:buNone/>
              <a:defRPr kumimoji="0" lang="ru-RU"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0" lang="ru-RU"/>
              <a:t>Щелкните, чтобы добавить текст для рисунка справа</a:t>
            </a:r>
          </a:p>
        </p:txBody>
      </p:sp>
      <p:sp>
        <p:nvSpPr>
          <p:cNvPr id="35" name="Rectangle 34"/>
          <p:cNvSpPr/>
          <p:nvPr userDrawn="1"/>
        </p:nvSpPr>
        <p:spPr>
          <a:xfrm>
            <a:off x="4648200" y="291010"/>
            <a:ext cx="2057400" cy="1994990"/>
          </a:xfrm>
          <a:prstGeom prst="rect">
            <a:avLst/>
          </a:prstGeom>
          <a:solidFill>
            <a:srgbClr val="D9E8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ru-RU"/>
          </a:p>
        </p:txBody>
      </p:sp>
      <p:sp>
        <p:nvSpPr>
          <p:cNvPr id="36" name="Text Placeholder 25"/>
          <p:cNvSpPr>
            <a:spLocks noGrp="1"/>
          </p:cNvSpPr>
          <p:nvPr>
            <p:ph type="body" sz="quarter" idx="19" hasCustomPrompt="1"/>
          </p:nvPr>
        </p:nvSpPr>
        <p:spPr>
          <a:xfrm>
            <a:off x="4724400" y="443410"/>
            <a:ext cx="1905000" cy="366889"/>
          </a:xfrm>
        </p:spPr>
        <p:txBody>
          <a:bodyPr>
            <a:normAutofit/>
          </a:bodyPr>
          <a:lstStyle>
            <a:lvl1pPr algn="l" eaLnBrk="1" latinLnBrk="0" hangingPunct="1">
              <a:buNone/>
              <a:defRPr kumimoji="0" lang="ru-RU" sz="1600" b="1" baseline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lvl="0"/>
            <a:r>
              <a:rPr kumimoji="0" lang="ru-RU"/>
              <a:t>ЗАГОЛОВОК СЛАЙДА</a:t>
            </a:r>
          </a:p>
        </p:txBody>
      </p:sp>
      <p:sp>
        <p:nvSpPr>
          <p:cNvPr id="37" name="Text Placeholder 28"/>
          <p:cNvSpPr>
            <a:spLocks noGrp="1"/>
          </p:cNvSpPr>
          <p:nvPr>
            <p:ph type="body" sz="quarter" idx="20" hasCustomPrompt="1"/>
          </p:nvPr>
        </p:nvSpPr>
        <p:spPr>
          <a:xfrm>
            <a:off x="4724400" y="900610"/>
            <a:ext cx="1905000" cy="1247422"/>
          </a:xfrm>
        </p:spPr>
        <p:txBody>
          <a:bodyPr>
            <a:normAutofit/>
          </a:bodyPr>
          <a:lstStyle>
            <a:lvl1pPr marL="0" indent="0" algn="l" eaLnBrk="1" latinLnBrk="0" hangingPunct="1">
              <a:buNone/>
              <a:defRPr kumimoji="0" lang="ru-RU" sz="18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kumimoji="0" lang="ru-RU"/>
              <a:t>Щелкните, чтобы добавить текст для рисунка справа</a:t>
            </a:r>
          </a:p>
        </p:txBody>
      </p:sp>
      <p:sp>
        <p:nvSpPr>
          <p:cNvPr id="30" name="Rectangle 29"/>
          <p:cNvSpPr/>
          <p:nvPr userDrawn="1"/>
        </p:nvSpPr>
        <p:spPr>
          <a:xfrm>
            <a:off x="228600" y="291010"/>
            <a:ext cx="2057400" cy="1994990"/>
          </a:xfrm>
          <a:prstGeom prst="rect">
            <a:avLst/>
          </a:prstGeom>
          <a:solidFill>
            <a:srgbClr val="FC7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ru-RU">
              <a:solidFill>
                <a:srgbClr val="FC7500"/>
              </a:solidFill>
            </a:endParaRPr>
          </a:p>
        </p:txBody>
      </p:sp>
      <p:sp>
        <p:nvSpPr>
          <p:cNvPr id="31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2435942" y="295275"/>
            <a:ext cx="2059858" cy="1981200"/>
          </a:xfrm>
          <a:solidFill>
            <a:srgbClr val="F0F0F0"/>
          </a:solidFill>
        </p:spPr>
        <p:txBody>
          <a:bodyPr>
            <a:normAutofit/>
          </a:bodyPr>
          <a:lstStyle>
            <a:lvl1pPr algn="ctr" eaLnBrk="1" latinLnBrk="0" hangingPunct="1">
              <a:buNone/>
              <a:defRPr kumimoji="0" lang="ru-RU"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eaLnBrk="1" latinLnBrk="0" hangingPunct="1"/>
            <a:r>
              <a:rPr lang="en-US" smtClean="0"/>
              <a:t>Чтобы добавить рисунок, перетащите его на заполнитель или щелкните значок</a:t>
            </a:r>
            <a:endParaRPr/>
          </a:p>
        </p:txBody>
      </p:sp>
      <p:sp>
        <p:nvSpPr>
          <p:cNvPr id="32" name="Picture Placeholder 11"/>
          <p:cNvSpPr>
            <a:spLocks noGrp="1"/>
          </p:cNvSpPr>
          <p:nvPr>
            <p:ph type="pic" sz="quarter" idx="16"/>
          </p:nvPr>
        </p:nvSpPr>
        <p:spPr>
          <a:xfrm>
            <a:off x="6855542" y="291010"/>
            <a:ext cx="2059858" cy="1981200"/>
          </a:xfrm>
          <a:solidFill>
            <a:srgbClr val="F0F0F0"/>
          </a:solidFill>
        </p:spPr>
        <p:txBody>
          <a:bodyPr>
            <a:normAutofit/>
          </a:bodyPr>
          <a:lstStyle>
            <a:lvl1pPr algn="ctr" eaLnBrk="1" latinLnBrk="0" hangingPunct="1">
              <a:buNone/>
              <a:defRPr kumimoji="0" lang="ru-RU"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eaLnBrk="1" latinLnBrk="0" hangingPunct="1"/>
            <a:r>
              <a:rPr lang="en-US" smtClean="0"/>
              <a:t>Чтобы добавить рисунок, перетащите его на заполнитель или щелкните значок</a:t>
            </a:r>
            <a:endParaRPr/>
          </a:p>
        </p:txBody>
      </p:sp>
      <p:sp>
        <p:nvSpPr>
          <p:cNvPr id="33" name="Text Placeholder 25"/>
          <p:cNvSpPr>
            <a:spLocks noGrp="1"/>
          </p:cNvSpPr>
          <p:nvPr>
            <p:ph type="body" sz="quarter" idx="17" hasCustomPrompt="1"/>
          </p:nvPr>
        </p:nvSpPr>
        <p:spPr>
          <a:xfrm>
            <a:off x="304800" y="443410"/>
            <a:ext cx="1905000" cy="366889"/>
          </a:xfrm>
        </p:spPr>
        <p:txBody>
          <a:bodyPr>
            <a:normAutofit/>
          </a:bodyPr>
          <a:lstStyle>
            <a:lvl1pPr algn="l" eaLnBrk="1" latinLnBrk="0" hangingPunct="1">
              <a:buNone/>
              <a:defRPr kumimoji="0" lang="ru-RU" sz="1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0" lang="ru-RU"/>
              <a:t>ЗАГОЛОВОК СЛАЙДА</a:t>
            </a:r>
          </a:p>
        </p:txBody>
      </p:sp>
      <p:sp>
        <p:nvSpPr>
          <p:cNvPr id="34" name="Text Placeholder 28"/>
          <p:cNvSpPr>
            <a:spLocks noGrp="1"/>
          </p:cNvSpPr>
          <p:nvPr>
            <p:ph type="body" sz="quarter" idx="18" hasCustomPrompt="1"/>
          </p:nvPr>
        </p:nvSpPr>
        <p:spPr>
          <a:xfrm>
            <a:off x="304800" y="900610"/>
            <a:ext cx="1905000" cy="1247422"/>
          </a:xfrm>
        </p:spPr>
        <p:txBody>
          <a:bodyPr>
            <a:normAutofit/>
          </a:bodyPr>
          <a:lstStyle>
            <a:lvl1pPr marL="0" indent="0" algn="l" eaLnBrk="1" latinLnBrk="0" hangingPunct="1">
              <a:buNone/>
              <a:defRPr kumimoji="0" lang="ru-RU"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0" lang="ru-RU"/>
              <a:t>Щелкните, чтобы добавить текст для рисунка справа</a:t>
            </a:r>
          </a:p>
        </p:txBody>
      </p:sp>
      <p:sp>
        <p:nvSpPr>
          <p:cNvPr id="38" name="Rectangle 37"/>
          <p:cNvSpPr/>
          <p:nvPr userDrawn="1"/>
        </p:nvSpPr>
        <p:spPr>
          <a:xfrm>
            <a:off x="2440857" y="2424610"/>
            <a:ext cx="2057400" cy="1994990"/>
          </a:xfrm>
          <a:prstGeom prst="rect">
            <a:avLst/>
          </a:prstGeom>
          <a:solidFill>
            <a:srgbClr val="91BE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ru-RU"/>
          </a:p>
        </p:txBody>
      </p:sp>
      <p:sp>
        <p:nvSpPr>
          <p:cNvPr id="39" name="Picture Placeholder 11"/>
          <p:cNvSpPr>
            <a:spLocks noGrp="1"/>
          </p:cNvSpPr>
          <p:nvPr>
            <p:ph type="pic" sz="quarter" idx="21"/>
          </p:nvPr>
        </p:nvSpPr>
        <p:spPr>
          <a:xfrm>
            <a:off x="228600" y="2424610"/>
            <a:ext cx="2059858" cy="1981200"/>
          </a:xfrm>
          <a:solidFill>
            <a:srgbClr val="F0F0F0"/>
          </a:solidFill>
        </p:spPr>
        <p:txBody>
          <a:bodyPr>
            <a:normAutofit/>
          </a:bodyPr>
          <a:lstStyle>
            <a:lvl1pPr algn="ctr" eaLnBrk="1" latinLnBrk="0" hangingPunct="1">
              <a:buNone/>
              <a:defRPr kumimoji="0" lang="ru-RU"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eaLnBrk="1" latinLnBrk="0" hangingPunct="1"/>
            <a:r>
              <a:rPr lang="en-US" smtClean="0"/>
              <a:t>Чтобы добавить рисунок, перетащите его на заполнитель или щелкните значок</a:t>
            </a:r>
            <a:endParaRPr/>
          </a:p>
        </p:txBody>
      </p:sp>
      <p:sp>
        <p:nvSpPr>
          <p:cNvPr id="40" name="Picture Placeholder 11"/>
          <p:cNvSpPr>
            <a:spLocks noGrp="1"/>
          </p:cNvSpPr>
          <p:nvPr>
            <p:ph type="pic" sz="quarter" idx="22"/>
          </p:nvPr>
        </p:nvSpPr>
        <p:spPr>
          <a:xfrm>
            <a:off x="4650657" y="2424610"/>
            <a:ext cx="2059858" cy="1981200"/>
          </a:xfrm>
          <a:solidFill>
            <a:srgbClr val="F0F0F0"/>
          </a:solidFill>
        </p:spPr>
        <p:txBody>
          <a:bodyPr>
            <a:normAutofit/>
          </a:bodyPr>
          <a:lstStyle>
            <a:lvl1pPr algn="ctr" eaLnBrk="1" latinLnBrk="0" hangingPunct="1">
              <a:buNone/>
              <a:defRPr kumimoji="0" lang="ru-RU"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eaLnBrk="1" latinLnBrk="0" hangingPunct="1"/>
            <a:r>
              <a:rPr lang="en-US" smtClean="0"/>
              <a:t>Чтобы добавить рисунок, перетащите его на заполнитель или щелкните значок</a:t>
            </a:r>
            <a:endParaRPr/>
          </a:p>
        </p:txBody>
      </p:sp>
      <p:sp>
        <p:nvSpPr>
          <p:cNvPr id="41" name="Text Placeholder 25"/>
          <p:cNvSpPr>
            <a:spLocks noGrp="1"/>
          </p:cNvSpPr>
          <p:nvPr>
            <p:ph type="body" sz="quarter" idx="23" hasCustomPrompt="1"/>
          </p:nvPr>
        </p:nvSpPr>
        <p:spPr>
          <a:xfrm>
            <a:off x="2517057" y="2577010"/>
            <a:ext cx="1905000" cy="366889"/>
          </a:xfrm>
        </p:spPr>
        <p:txBody>
          <a:bodyPr>
            <a:normAutofit/>
          </a:bodyPr>
          <a:lstStyle>
            <a:lvl1pPr algn="l" eaLnBrk="1" latinLnBrk="0" hangingPunct="1">
              <a:buNone/>
              <a:defRPr kumimoji="0" lang="ru-RU" sz="1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0" lang="ru-RU"/>
              <a:t>ЗАГОЛОВОК СЛАЙДА</a:t>
            </a:r>
          </a:p>
        </p:txBody>
      </p:sp>
      <p:sp>
        <p:nvSpPr>
          <p:cNvPr id="42" name="Text Placeholder 28"/>
          <p:cNvSpPr>
            <a:spLocks noGrp="1"/>
          </p:cNvSpPr>
          <p:nvPr>
            <p:ph type="body" sz="quarter" idx="24" hasCustomPrompt="1"/>
          </p:nvPr>
        </p:nvSpPr>
        <p:spPr>
          <a:xfrm>
            <a:off x="2517057" y="3034210"/>
            <a:ext cx="1905000" cy="1247422"/>
          </a:xfrm>
        </p:spPr>
        <p:txBody>
          <a:bodyPr>
            <a:normAutofit/>
          </a:bodyPr>
          <a:lstStyle>
            <a:lvl1pPr marL="0" indent="0" algn="l" eaLnBrk="1" latinLnBrk="0" hangingPunct="1">
              <a:buNone/>
              <a:defRPr kumimoji="0" lang="ru-RU"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0" lang="ru-RU"/>
              <a:t>Щелкните, чтобы добавить текст для рисунка слева</a:t>
            </a:r>
          </a:p>
        </p:txBody>
      </p:sp>
      <p:sp>
        <p:nvSpPr>
          <p:cNvPr id="43" name="Rectangle 42"/>
          <p:cNvSpPr/>
          <p:nvPr userDrawn="1"/>
        </p:nvSpPr>
        <p:spPr>
          <a:xfrm>
            <a:off x="6860457" y="2424610"/>
            <a:ext cx="2057400" cy="199499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ru-RU"/>
          </a:p>
        </p:txBody>
      </p:sp>
      <p:sp>
        <p:nvSpPr>
          <p:cNvPr id="44" name="Text Placeholder 25"/>
          <p:cNvSpPr>
            <a:spLocks noGrp="1"/>
          </p:cNvSpPr>
          <p:nvPr>
            <p:ph type="body" sz="quarter" idx="25" hasCustomPrompt="1"/>
          </p:nvPr>
        </p:nvSpPr>
        <p:spPr>
          <a:xfrm>
            <a:off x="6936657" y="2577010"/>
            <a:ext cx="1905000" cy="366889"/>
          </a:xfrm>
        </p:spPr>
        <p:txBody>
          <a:bodyPr>
            <a:normAutofit/>
          </a:bodyPr>
          <a:lstStyle>
            <a:lvl1pPr algn="l" eaLnBrk="1" latinLnBrk="0" hangingPunct="1">
              <a:buNone/>
              <a:defRPr kumimoji="0" lang="ru-RU" sz="1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0" lang="ru-RU"/>
              <a:t>ЗАГОЛОВОК СЛАЙДА</a:t>
            </a:r>
          </a:p>
        </p:txBody>
      </p:sp>
      <p:sp>
        <p:nvSpPr>
          <p:cNvPr id="45" name="Text Placeholder 28"/>
          <p:cNvSpPr>
            <a:spLocks noGrp="1"/>
          </p:cNvSpPr>
          <p:nvPr>
            <p:ph type="body" sz="quarter" idx="26" hasCustomPrompt="1"/>
          </p:nvPr>
        </p:nvSpPr>
        <p:spPr>
          <a:xfrm>
            <a:off x="6936657" y="3034210"/>
            <a:ext cx="1905000" cy="1247422"/>
          </a:xfrm>
        </p:spPr>
        <p:txBody>
          <a:bodyPr>
            <a:normAutofit/>
          </a:bodyPr>
          <a:lstStyle>
            <a:lvl1pPr marL="0" indent="0" algn="l" eaLnBrk="1" latinLnBrk="0" hangingPunct="1">
              <a:buNone/>
              <a:defRPr kumimoji="0" lang="ru-RU"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0" lang="ru-RU"/>
              <a:t>Щелкните, чтобы добавить текст для рисунка слева</a:t>
            </a:r>
          </a:p>
        </p:txBody>
      </p:sp>
      <p:sp>
        <p:nvSpPr>
          <p:cNvPr id="46" name="Rectangle 45"/>
          <p:cNvSpPr/>
          <p:nvPr userDrawn="1"/>
        </p:nvSpPr>
        <p:spPr>
          <a:xfrm>
            <a:off x="228600" y="4558210"/>
            <a:ext cx="2057400" cy="1994990"/>
          </a:xfrm>
          <a:prstGeom prst="rect">
            <a:avLst/>
          </a:prstGeom>
          <a:solidFill>
            <a:srgbClr val="D9E8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ru-RU"/>
          </a:p>
        </p:txBody>
      </p:sp>
      <p:sp>
        <p:nvSpPr>
          <p:cNvPr id="47" name="Picture Placeholder 11"/>
          <p:cNvSpPr>
            <a:spLocks noGrp="1"/>
          </p:cNvSpPr>
          <p:nvPr>
            <p:ph type="pic" sz="quarter" idx="27"/>
          </p:nvPr>
        </p:nvSpPr>
        <p:spPr>
          <a:xfrm>
            <a:off x="2438400" y="4558210"/>
            <a:ext cx="2059858" cy="1981200"/>
          </a:xfrm>
          <a:solidFill>
            <a:srgbClr val="F0F0F0"/>
          </a:solidFill>
        </p:spPr>
        <p:txBody>
          <a:bodyPr>
            <a:normAutofit/>
          </a:bodyPr>
          <a:lstStyle>
            <a:lvl1pPr algn="ctr" eaLnBrk="1" latinLnBrk="0" hangingPunct="1">
              <a:buNone/>
              <a:defRPr kumimoji="0" lang="ru-RU"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eaLnBrk="1" latinLnBrk="0" hangingPunct="1"/>
            <a:r>
              <a:rPr lang="en-US" smtClean="0"/>
              <a:t>Чтобы добавить рисунок, перетащите его на заполнитель или щелкните значок</a:t>
            </a:r>
            <a:endParaRPr/>
          </a:p>
        </p:txBody>
      </p:sp>
      <p:sp>
        <p:nvSpPr>
          <p:cNvPr id="48" name="Picture Placeholder 11"/>
          <p:cNvSpPr>
            <a:spLocks noGrp="1"/>
          </p:cNvSpPr>
          <p:nvPr>
            <p:ph type="pic" sz="quarter" idx="28"/>
          </p:nvPr>
        </p:nvSpPr>
        <p:spPr>
          <a:xfrm>
            <a:off x="6858000" y="4558210"/>
            <a:ext cx="2059858" cy="1981200"/>
          </a:xfrm>
          <a:solidFill>
            <a:srgbClr val="F0F0F0"/>
          </a:solidFill>
        </p:spPr>
        <p:txBody>
          <a:bodyPr>
            <a:normAutofit/>
          </a:bodyPr>
          <a:lstStyle>
            <a:lvl1pPr algn="ctr" eaLnBrk="1" latinLnBrk="0" hangingPunct="1">
              <a:buNone/>
              <a:defRPr kumimoji="0" lang="ru-RU"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eaLnBrk="1" latinLnBrk="0" hangingPunct="1"/>
            <a:r>
              <a:rPr lang="en-US" smtClean="0"/>
              <a:t>Чтобы добавить рисунок, перетащите его на заполнитель или щелкните значок</a:t>
            </a:r>
            <a:endParaRPr/>
          </a:p>
        </p:txBody>
      </p:sp>
      <p:sp>
        <p:nvSpPr>
          <p:cNvPr id="49" name="Text Placeholder 25"/>
          <p:cNvSpPr>
            <a:spLocks noGrp="1"/>
          </p:cNvSpPr>
          <p:nvPr>
            <p:ph type="body" sz="quarter" idx="29" hasCustomPrompt="1"/>
          </p:nvPr>
        </p:nvSpPr>
        <p:spPr>
          <a:xfrm>
            <a:off x="304800" y="4710610"/>
            <a:ext cx="1905000" cy="366889"/>
          </a:xfrm>
        </p:spPr>
        <p:txBody>
          <a:bodyPr>
            <a:normAutofit/>
          </a:bodyPr>
          <a:lstStyle>
            <a:lvl1pPr algn="l" eaLnBrk="1" latinLnBrk="0" hangingPunct="1">
              <a:buNone/>
              <a:defRPr kumimoji="0" lang="ru-RU" sz="1600" b="1" baseline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lvl="0"/>
            <a:r>
              <a:rPr kumimoji="0" lang="ru-RU"/>
              <a:t>ЗАГОЛОВОК СЛАЙДА</a:t>
            </a:r>
          </a:p>
        </p:txBody>
      </p:sp>
      <p:sp>
        <p:nvSpPr>
          <p:cNvPr id="50" name="Text Placeholder 28"/>
          <p:cNvSpPr>
            <a:spLocks noGrp="1"/>
          </p:cNvSpPr>
          <p:nvPr>
            <p:ph type="body" sz="quarter" idx="30" hasCustomPrompt="1"/>
          </p:nvPr>
        </p:nvSpPr>
        <p:spPr>
          <a:xfrm>
            <a:off x="304800" y="5167810"/>
            <a:ext cx="1905000" cy="1247422"/>
          </a:xfrm>
        </p:spPr>
        <p:txBody>
          <a:bodyPr>
            <a:normAutofit/>
          </a:bodyPr>
          <a:lstStyle>
            <a:lvl1pPr marL="0" indent="0" algn="l" eaLnBrk="1" latinLnBrk="0" hangingPunct="1">
              <a:buNone/>
              <a:defRPr kumimoji="0" lang="ru-RU" sz="18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kumimoji="0" lang="ru-RU"/>
              <a:t>Щелкните, чтобы добавить текст для рисунка справа</a:t>
            </a:r>
          </a:p>
        </p:txBody>
      </p:sp>
      <p:sp>
        <p:nvSpPr>
          <p:cNvPr id="29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</p:spPr>
        <p:txBody>
          <a:bodyPr/>
          <a:lstStyle/>
          <a:p>
            <a:fld id="{EFEED2B4-868F-4681-9E70-FF7ECCDC67D4}" type="datetimeFigureOut">
              <a:t>24.12.2015</a:t>
            </a:fld>
            <a:endParaRPr kumimoji="0" lang="ru-RU"/>
          </a:p>
        </p:txBody>
      </p:sp>
      <p:sp>
        <p:nvSpPr>
          <p:cNvPr id="54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553200"/>
            <a:ext cx="2895600" cy="304800"/>
          </a:xfrm>
        </p:spPr>
        <p:txBody>
          <a:bodyPr/>
          <a:lstStyle/>
          <a:p>
            <a:endParaRPr kumimoji="0" lang="ru-RU"/>
          </a:p>
        </p:txBody>
      </p:sp>
      <p:sp>
        <p:nvSpPr>
          <p:cNvPr id="55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553200"/>
            <a:ext cx="2133600" cy="304800"/>
          </a:xfrm>
        </p:spPr>
        <p:txBody>
          <a:bodyPr/>
          <a:lstStyle/>
          <a:p>
            <a:fld id="{80F88FF4-1BD9-4AA8-B980-C7776087ABAF}" type="slidenum">
              <a:t>‹#›</a:t>
            </a:fld>
            <a:endParaRPr kumimoji="0"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Панорамная с подписью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804047" cy="6858000"/>
          </a:xfrm>
          <a:prstGeom prst="rect">
            <a:avLst/>
          </a:prstGeom>
        </p:spPr>
      </p:pic>
      <p:sp>
        <p:nvSpPr>
          <p:cNvPr id="7" name="W¥ل云玗İαЂôÁûÂÚ丫:Pïçtúrê Plå¢éhõlðér 表¥鷗字㌍ 表_W 2"/>
          <p:cNvSpPr>
            <a:spLocks noGrp="1"/>
          </p:cNvSpPr>
          <p:nvPr>
            <p:ph type="pic" sz="quarter" idx="30"/>
          </p:nvPr>
        </p:nvSpPr>
        <p:spPr>
          <a:xfrm>
            <a:off x="466724" y="1371599"/>
            <a:ext cx="8191501" cy="2771776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1588" algn="ctr" defTabSz="914400" rtl="0" eaLnBrk="1" latinLnBrk="0" hangingPunct="1">
              <a:spcBef>
                <a:spcPct val="20000"/>
              </a:spcBef>
              <a:buFontTx/>
              <a:buNone/>
              <a:defRPr kumimoji="0" lang="ru-RU" sz="20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en-US" smtClean="0"/>
              <a:t>Чтобы добавить рисунок, перетащите его на заполнитель или щелкните значок</a:t>
            </a:r>
            <a:endParaRPr/>
          </a:p>
        </p:txBody>
      </p:sp>
      <p:sp>
        <p:nvSpPr>
          <p:cNvPr id="8" name="W¥ل云玗İαЂÕØÚáÛ丫:Téxt Plàçèhòlðêr 表¥鷗字㌍_W 3"/>
          <p:cNvSpPr>
            <a:spLocks noGrp="1"/>
          </p:cNvSpPr>
          <p:nvPr>
            <p:ph type="body" sz="quarter" idx="31" hasCustomPrompt="1"/>
          </p:nvPr>
        </p:nvSpPr>
        <p:spPr>
          <a:xfrm>
            <a:off x="457200" y="4343400"/>
            <a:ext cx="8229600" cy="1447800"/>
          </a:xfrm>
          <a:solidFill>
            <a:schemeClr val="bg1"/>
          </a:solidFill>
        </p:spPr>
        <p:txBody>
          <a:bodyPr tIns="91440" rIns="9144" bIns="91440" anchor="t"/>
          <a:lstStyle>
            <a:lvl1pPr marL="0" marR="0" indent="0" algn="l" eaLnBrk="1" latinLnBrk="0" hangingPunct="1">
              <a:buFontTx/>
              <a:buNone/>
              <a:defRPr kumimoji="0" lang="ru-RU" sz="1800" i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grpSp>
        <p:nvGrpSpPr>
          <p:cNvPr id="9" name="Group 8"/>
          <p:cNvGrpSpPr/>
          <p:nvPr userDrawn="1"/>
        </p:nvGrpSpPr>
        <p:grpSpPr>
          <a:xfrm rot="5400000">
            <a:off x="4277032" y="1991032"/>
            <a:ext cx="589936" cy="9144000"/>
            <a:chOff x="8524568" y="0"/>
            <a:chExt cx="589936" cy="6858000"/>
          </a:xfrm>
        </p:grpSpPr>
        <p:sp>
          <p:nvSpPr>
            <p:cNvPr id="10" name="Rectangle 9"/>
            <p:cNvSpPr/>
            <p:nvPr userDrawn="1"/>
          </p:nvSpPr>
          <p:spPr>
            <a:xfrm>
              <a:off x="8524568" y="0"/>
              <a:ext cx="540774" cy="6858000"/>
            </a:xfrm>
            <a:prstGeom prst="rect">
              <a:avLst/>
            </a:prstGeom>
            <a:solidFill>
              <a:srgbClr val="FC75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0" lang="ru-RU">
                <a:solidFill>
                  <a:srgbClr val="FC7500"/>
                </a:solidFill>
              </a:endParaRPr>
            </a:p>
          </p:txBody>
        </p:sp>
        <p:cxnSp>
          <p:nvCxnSpPr>
            <p:cNvPr id="11" name="Straight Connector 10"/>
            <p:cNvCxnSpPr/>
            <p:nvPr userDrawn="1"/>
          </p:nvCxnSpPr>
          <p:spPr>
            <a:xfrm rot="5400000">
              <a:off x="5685504" y="3429000"/>
              <a:ext cx="6858000" cy="0"/>
            </a:xfrm>
            <a:prstGeom prst="line">
              <a:avLst/>
            </a:prstGeom>
            <a:ln w="50800">
              <a:solidFill>
                <a:srgbClr val="FC75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</p:spPr>
        <p:txBody>
          <a:bodyPr/>
          <a:lstStyle>
            <a:lvl1pPr eaLnBrk="1" latinLnBrk="0" hangingPunct="1">
              <a:defRPr kumimoji="0" lang="ru-RU">
                <a:solidFill>
                  <a:schemeClr val="bg1"/>
                </a:solidFill>
              </a:defRPr>
            </a:lvl1pPr>
          </a:lstStyle>
          <a:p>
            <a:fld id="{EFEED2B4-868F-4681-9E70-FF7ECCDC67D4}" type="datetimeFigureOut">
              <a:pPr/>
              <a:t>24.12.2015</a:t>
            </a:fld>
            <a:endParaRPr kumimoji="0" lang="ru-RU"/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553200"/>
            <a:ext cx="2895600" cy="304800"/>
          </a:xfrm>
        </p:spPr>
        <p:txBody>
          <a:bodyPr/>
          <a:lstStyle>
            <a:lvl1pPr eaLnBrk="1" latinLnBrk="0" hangingPunct="1">
              <a:defRPr kumimoji="0" lang="ru-RU">
                <a:solidFill>
                  <a:schemeClr val="bg1"/>
                </a:solidFill>
              </a:defRPr>
            </a:lvl1pPr>
          </a:lstStyle>
          <a:p>
            <a:endParaRPr kumimoji="0" lang="ru-RU"/>
          </a:p>
        </p:txBody>
      </p:sp>
      <p:sp>
        <p:nvSpPr>
          <p:cNvPr id="1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553200"/>
            <a:ext cx="2133600" cy="304800"/>
          </a:xfrm>
        </p:spPr>
        <p:txBody>
          <a:bodyPr/>
          <a:lstStyle>
            <a:lvl1pPr eaLnBrk="1" latinLnBrk="0" hangingPunct="1">
              <a:defRPr kumimoji="0" lang="ru-RU">
                <a:solidFill>
                  <a:schemeClr val="bg1"/>
                </a:solidFill>
              </a:defRPr>
            </a:lvl1pPr>
          </a:lstStyle>
          <a:p>
            <a:fld id="{80F88FF4-1BD9-4AA8-B980-C7776087ABAF}" type="slidenum">
              <a:pPr/>
              <a:t>‹#›</a:t>
            </a:fld>
            <a:endParaRPr kumimoji="0"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Квадратна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 rot="5400000">
            <a:off x="4301613" y="1966451"/>
            <a:ext cx="540774" cy="9144000"/>
          </a:xfrm>
          <a:prstGeom prst="rect">
            <a:avLst/>
          </a:prstGeom>
          <a:solidFill>
            <a:srgbClr val="FC7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ru-RU">
              <a:solidFill>
                <a:srgbClr val="FC7500"/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 rot="10800000">
            <a:off x="0" y="6858000"/>
            <a:ext cx="9144000" cy="0"/>
          </a:xfrm>
          <a:prstGeom prst="line">
            <a:avLst/>
          </a:prstGeom>
          <a:ln w="50800">
            <a:solidFill>
              <a:srgbClr val="FC75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Date Placeholder 2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chemeClr val="bg1"/>
                </a:solidFill>
              </a:defRPr>
            </a:lvl1pPr>
          </a:lstStyle>
          <a:p>
            <a:fld id="{EFEED2B4-868F-4681-9E70-FF7ECCDC67D4}" type="datetimeFigureOut">
              <a:pPr/>
              <a:t>24.12.2015</a:t>
            </a:fld>
            <a:endParaRPr kumimoji="0" lang="ru-RU"/>
          </a:p>
        </p:txBody>
      </p:sp>
      <p:sp>
        <p:nvSpPr>
          <p:cNvPr id="4" name="Footer Placeholder 3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chemeClr val="bg1"/>
                </a:solidFill>
              </a:defRPr>
            </a:lvl1pPr>
          </a:lstStyle>
          <a:p>
            <a:endParaRPr kumimoji="0" lang="ru-RU"/>
          </a:p>
        </p:txBody>
      </p:sp>
      <p:sp>
        <p:nvSpPr>
          <p:cNvPr id="5" name="Slide Number Placeholder 4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chemeClr val="bg1"/>
                </a:solidFill>
              </a:defRPr>
            </a:lvl1pPr>
          </a:lstStyle>
          <a:p>
            <a:fld id="{80F88FF4-1BD9-4AA8-B980-C7776087ABAF}" type="slidenum">
              <a:pPr/>
              <a:t>‹#›</a:t>
            </a:fld>
            <a:endParaRPr kumimoji="0" lang="ru-RU"/>
          </a:p>
        </p:txBody>
      </p:sp>
      <p:sp>
        <p:nvSpPr>
          <p:cNvPr id="6" name="W¥ل云玗İαЂôÁûÂÚ丫:Pïçtúrê Plå¢éhõlðér 表¥鷗字㌍ 表_W 3"/>
          <p:cNvSpPr>
            <a:spLocks noGrp="1" noChangeAspect="1"/>
          </p:cNvSpPr>
          <p:nvPr userDrawn="1">
            <p:ph type="pic" sz="quarter" idx="13"/>
          </p:nvPr>
        </p:nvSpPr>
        <p:spPr>
          <a:xfrm>
            <a:off x="2974073" y="609600"/>
            <a:ext cx="3198127" cy="3200400"/>
          </a:xfr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ru-RU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en-US" smtClean="0"/>
              <a:t>Чтобы добавить рисунок, перетащите его на заполнитель или щелкните значок</a:t>
            </a:r>
            <a:endParaRPr/>
          </a:p>
        </p:txBody>
      </p:sp>
      <p:sp>
        <p:nvSpPr>
          <p:cNvPr id="7" name="W¥ل云玗İαЂÕØÚáÛ丫:Téxt Plàçèhòlðêr 表¥鷗字㌍_W 6"/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2971800" y="4038600"/>
            <a:ext cx="3200400" cy="1600200"/>
          </a:xfrm>
        </p:spPr>
        <p:txBody>
          <a:bodyPr tIns="91440" rIns="9144" bIns="91440" anchor="t"/>
          <a:lstStyle>
            <a:lvl1pPr marL="0" marR="0" indent="0" algn="l" eaLnBrk="1" latinLnBrk="0" hangingPunct="1">
              <a:buFontTx/>
              <a:buNone/>
              <a:defRPr kumimoji="0" lang="ru-RU" sz="1800" i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Книжная с подписью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/>
          <p:cNvSpPr>
            <a:spLocks noGrp="1"/>
          </p:cNvSpPr>
          <p:nvPr>
            <p:ph type="pic" sz="quarter" idx="13"/>
          </p:nvPr>
        </p:nvSpPr>
        <p:spPr>
          <a:xfrm>
            <a:off x="645701" y="290540"/>
            <a:ext cx="4307299" cy="5729260"/>
          </a:xfr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1588" algn="ctr" defTabSz="914400" rtl="0" eaLnBrk="1" latinLnBrk="0" hangingPunct="1">
              <a:spcBef>
                <a:spcPct val="20000"/>
              </a:spcBef>
              <a:buFontTx/>
              <a:buNone/>
              <a:defRPr kumimoji="0" lang="ru-RU" sz="20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en-US" smtClean="0"/>
              <a:t>Чтобы добавить рисунок, перетащите его на заполнитель или щелкните значок</a:t>
            </a:r>
            <a:endParaRPr/>
          </a:p>
        </p:txBody>
      </p:sp>
      <p:sp>
        <p:nvSpPr>
          <p:cNvPr id="10" name="Rectangle 6"/>
          <p:cNvSpPr>
            <a:spLocks noGrp="1"/>
          </p:cNvSpPr>
          <p:nvPr>
            <p:ph type="body" sz="quarter" idx="14" hasCustomPrompt="1"/>
          </p:nvPr>
        </p:nvSpPr>
        <p:spPr>
          <a:xfrm>
            <a:off x="5343525" y="2859716"/>
            <a:ext cx="3181350" cy="3181350"/>
          </a:xfrm>
        </p:spPr>
        <p:txBody>
          <a:bodyPr tIns="91440" bIns="91440" anchor="b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ru-RU" sz="1800" i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grpSp>
        <p:nvGrpSpPr>
          <p:cNvPr id="13" name="Group 12"/>
          <p:cNvGrpSpPr/>
          <p:nvPr userDrawn="1"/>
        </p:nvGrpSpPr>
        <p:grpSpPr>
          <a:xfrm rot="5400000">
            <a:off x="4277032" y="1991032"/>
            <a:ext cx="589936" cy="9144000"/>
            <a:chOff x="8524568" y="0"/>
            <a:chExt cx="589936" cy="6858000"/>
          </a:xfrm>
        </p:grpSpPr>
        <p:sp>
          <p:nvSpPr>
            <p:cNvPr id="14" name="Rectangle 13"/>
            <p:cNvSpPr/>
            <p:nvPr userDrawn="1"/>
          </p:nvSpPr>
          <p:spPr>
            <a:xfrm>
              <a:off x="8524568" y="0"/>
              <a:ext cx="540774" cy="6858000"/>
            </a:xfrm>
            <a:prstGeom prst="rect">
              <a:avLst/>
            </a:prstGeom>
            <a:solidFill>
              <a:srgbClr val="FC75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0" lang="ru-RU">
                <a:solidFill>
                  <a:srgbClr val="FC7500"/>
                </a:solidFill>
              </a:endParaRPr>
            </a:p>
          </p:txBody>
        </p:sp>
        <p:cxnSp>
          <p:nvCxnSpPr>
            <p:cNvPr id="15" name="Straight Connector 14"/>
            <p:cNvCxnSpPr/>
            <p:nvPr userDrawn="1"/>
          </p:nvCxnSpPr>
          <p:spPr>
            <a:xfrm rot="5400000">
              <a:off x="5685504" y="3429000"/>
              <a:ext cx="6858000" cy="0"/>
            </a:xfrm>
            <a:prstGeom prst="line">
              <a:avLst/>
            </a:prstGeom>
            <a:ln w="50800">
              <a:solidFill>
                <a:srgbClr val="FC75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</p:spPr>
        <p:txBody>
          <a:bodyPr/>
          <a:lstStyle>
            <a:lvl1pPr eaLnBrk="1" latinLnBrk="0" hangingPunct="1">
              <a:defRPr kumimoji="0" lang="ru-RU">
                <a:solidFill>
                  <a:schemeClr val="bg1"/>
                </a:solidFill>
              </a:defRPr>
            </a:lvl1pPr>
          </a:lstStyle>
          <a:p>
            <a:fld id="{EFEED2B4-868F-4681-9E70-FF7ECCDC67D4}" type="datetimeFigureOut">
              <a:pPr/>
              <a:t>24.12.2015</a:t>
            </a:fld>
            <a:endParaRPr kumimoji="0" lang="ru-RU"/>
          </a:p>
        </p:txBody>
      </p:sp>
      <p:sp>
        <p:nvSpPr>
          <p:cNvPr id="1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553200"/>
            <a:ext cx="2895600" cy="304800"/>
          </a:xfrm>
        </p:spPr>
        <p:txBody>
          <a:bodyPr/>
          <a:lstStyle>
            <a:lvl1pPr eaLnBrk="1" latinLnBrk="0" hangingPunct="1">
              <a:defRPr kumimoji="0" lang="ru-RU">
                <a:solidFill>
                  <a:schemeClr val="bg1"/>
                </a:solidFill>
              </a:defRPr>
            </a:lvl1pPr>
          </a:lstStyle>
          <a:p>
            <a:endParaRPr kumimoji="0" lang="ru-RU"/>
          </a:p>
        </p:txBody>
      </p:sp>
      <p:sp>
        <p:nvSpPr>
          <p:cNvPr id="1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553200"/>
            <a:ext cx="2133600" cy="304800"/>
          </a:xfrm>
        </p:spPr>
        <p:txBody>
          <a:bodyPr/>
          <a:lstStyle>
            <a:lvl1pPr eaLnBrk="1" latinLnBrk="0" hangingPunct="1">
              <a:defRPr kumimoji="0" lang="ru-RU">
                <a:solidFill>
                  <a:schemeClr val="bg1"/>
                </a:solidFill>
              </a:defRPr>
            </a:lvl1pPr>
          </a:lstStyle>
          <a:p>
            <a:fld id="{80F88FF4-1BD9-4AA8-B980-C7776087ABAF}" type="slidenum">
              <a:pPr/>
              <a:t>‹#›</a:t>
            </a:fld>
            <a:endParaRPr kumimoji="0"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Фотография с заголов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6096000"/>
            <a:ext cx="853440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ru-RU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8534400" cy="6096000"/>
          </a:xfrm>
        </p:spPr>
        <p:txBody>
          <a:bodyPr/>
          <a:lstStyle>
            <a:lvl1pPr algn="ctr" eaLnBrk="1" latinLnBrk="0" hangingPunct="1">
              <a:buNone/>
              <a:defRPr kumimoji="0" lang="ru-RU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eaLnBrk="1" latinLnBrk="0" hangingPunct="1"/>
            <a:r>
              <a:rPr lang="en-US" smtClean="0"/>
              <a:t>Чтобы добавить рисунок, перетащите его на заполнитель или щелкните значок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6172200"/>
            <a:ext cx="8229600" cy="571500"/>
          </a:xfrm>
        </p:spPr>
        <p:txBody>
          <a:bodyPr>
            <a:noAutofit/>
          </a:bodyPr>
          <a:lstStyle>
            <a:lvl1pPr algn="l" eaLnBrk="1" latinLnBrk="0" hangingPunct="1">
              <a:defRPr kumimoji="0" lang="ru-RU" sz="36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eaLnBrk="1" latinLnBrk="0" hangingPunct="1"/>
            <a:r>
              <a:rPr lang="en-US" smtClean="0"/>
              <a:t>Образец заголовка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Полностраничная фотография с заголов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ED2B4-868F-4681-9E70-FF7ECCDC67D4}" type="datetimeFigureOut">
              <a:t>24.12.2015</a:t>
            </a:fld>
            <a:endParaRPr kumimoji="0"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88FF4-1BD9-4AA8-B980-C7776087ABAF}" type="slidenum">
              <a:t>‹#›</a:t>
            </a:fld>
            <a:endParaRPr kumimoji="0" lang="ru-RU"/>
          </a:p>
        </p:txBody>
      </p:sp>
      <p:sp>
        <p:nvSpPr>
          <p:cNvPr id="8" name="Rectangle 6"/>
          <p:cNvSpPr>
            <a:spLocks noGrp="1" noChangeAspect="1"/>
          </p:cNvSpPr>
          <p:nvPr>
            <p:ph type="pic" sz="quarter" idx="13"/>
          </p:nvPr>
        </p:nvSpPr>
        <p:spPr>
          <a:xfrm>
            <a:off x="0" y="0"/>
            <a:ext cx="9144000" cy="6858000"/>
          </a:xfrm>
          <a:noFill/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en-US" smtClean="0"/>
              <a:t>Чтобы добавить рисунок, перетащите его на заполнитель или щелкните значок</a:t>
            </a:r>
            <a:endParaRPr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5105400" y="5257800"/>
            <a:ext cx="4038600" cy="505047"/>
          </a:xfrm>
          <a:solidFill>
            <a:schemeClr val="tx1">
              <a:alpha val="46000"/>
            </a:schemeClr>
          </a:solidFill>
        </p:spPr>
        <p:txBody>
          <a:bodyPr>
            <a:normAutofit/>
          </a:bodyPr>
          <a:lstStyle>
            <a:lvl1pPr eaLnBrk="1" latinLnBrk="0" hangingPunct="1">
              <a:buNone/>
              <a:defRPr kumimoji="0" lang="ru-RU" sz="2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0" lang="ru-RU"/>
              <a:t>Заголовок слайда</a:t>
            </a: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 цве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</p:spPr>
        <p:txBody>
          <a:bodyPr/>
          <a:lstStyle/>
          <a:p>
            <a:fld id="{EFEED2B4-868F-4681-9E70-FF7ECCDC67D4}" type="datetimeFigureOut">
              <a:t>24.12.2015</a:t>
            </a:fld>
            <a:endParaRPr kumimoji="0"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71800" y="6553200"/>
            <a:ext cx="2895600" cy="304800"/>
          </a:xfrm>
        </p:spPr>
        <p:txBody>
          <a:bodyPr/>
          <a:lstStyle/>
          <a:p>
            <a:endParaRPr kumimoji="0"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48400" y="6553200"/>
            <a:ext cx="2057400" cy="304800"/>
          </a:xfrm>
        </p:spPr>
        <p:txBody>
          <a:bodyPr/>
          <a:lstStyle/>
          <a:p>
            <a:fld id="{80F88FF4-1BD9-4AA8-B980-C7776087ABAF}" type="slidenum">
              <a:t>‹#›</a:t>
            </a:fld>
            <a:endParaRPr kumimoji="0"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аздел альбома с 3 фотографиями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/>
          </p:cNvSpPr>
          <p:nvPr>
            <p:ph type="title" hasCustomPrompt="1"/>
          </p:nvPr>
        </p:nvSpPr>
        <p:spPr>
          <a:xfrm>
            <a:off x="457200" y="3390900"/>
            <a:ext cx="7781730" cy="990600"/>
          </a:xfrm>
        </p:spPr>
        <p:txBody>
          <a:bodyPr vert="horz" bIns="0" anchor="b" anchorCtr="0">
            <a:normAutofit/>
          </a:bodyPr>
          <a:lstStyle>
            <a:lvl1pPr eaLnBrk="1" latinLnBrk="0" hangingPunct="1">
              <a:defRPr kumimoji="0" lang="ru-RU" sz="4400" b="1" baseline="0">
                <a:solidFill>
                  <a:srgbClr val="FC7500"/>
                </a:solidFill>
              </a:defRPr>
            </a:lvl1pPr>
            <a:extLst/>
          </a:lstStyle>
          <a:p>
            <a:r>
              <a:rPr kumimoji="0" lang="ru-RU"/>
              <a:t>Заголовок раздела</a:t>
            </a:r>
          </a:p>
        </p:txBody>
      </p:sp>
      <p:sp>
        <p:nvSpPr>
          <p:cNvPr id="9" name="Rectangle 11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4572000"/>
            <a:ext cx="7772400" cy="838200"/>
          </a:xfrm>
        </p:spPr>
        <p:txBody>
          <a:bodyPr vert="horz" tIns="0"/>
          <a:lstStyle>
            <a:lvl1pPr algn="ctr" eaLnBrk="1" latinLnBrk="0" hangingPunct="1">
              <a:buFontTx/>
              <a:buNone/>
              <a:defRPr kumimoji="0" lang="ru-RU"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extLst/>
          </a:lstStyle>
          <a:p>
            <a:pPr lvl="0"/>
            <a:r>
              <a:rPr kumimoji="0" lang="ru-RU"/>
              <a:t>Подзаголовок слайда</a:t>
            </a:r>
          </a:p>
        </p:txBody>
      </p:sp>
      <p:sp>
        <p:nvSpPr>
          <p:cNvPr id="10" name="Rectangle 6"/>
          <p:cNvSpPr>
            <a:spLocks noGrp="1"/>
          </p:cNvSpPr>
          <p:nvPr>
            <p:ph type="pic" sz="quarter" idx="11"/>
          </p:nvPr>
        </p:nvSpPr>
        <p:spPr>
          <a:xfrm>
            <a:off x="490868" y="807195"/>
            <a:ext cx="2286000" cy="2286000"/>
          </a:xfr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1588" algn="ctr" defTabSz="914400" rtl="0" eaLnBrk="1" latinLnBrk="0" hangingPunct="1">
              <a:spcBef>
                <a:spcPct val="20000"/>
              </a:spcBef>
              <a:buFontTx/>
              <a:buNone/>
              <a:defRPr kumimoji="0" lang="ru-RU" sz="24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algn="ctr" eaLnBrk="1" latinLnBrk="0" hangingPunct="1"/>
            <a:r>
              <a:rPr lang="en-US" smtClean="0"/>
              <a:t>Чтобы добавить рисунок, перетащите его на заполнитель или щелкните значок</a:t>
            </a:r>
            <a:endParaRPr/>
          </a:p>
        </p:txBody>
      </p:sp>
      <p:sp>
        <p:nvSpPr>
          <p:cNvPr id="11" name="Rectangle 6"/>
          <p:cNvSpPr>
            <a:spLocks noGrp="1"/>
          </p:cNvSpPr>
          <p:nvPr>
            <p:ph type="pic" sz="quarter" idx="15"/>
          </p:nvPr>
        </p:nvSpPr>
        <p:spPr>
          <a:xfrm>
            <a:off x="3179134" y="807195"/>
            <a:ext cx="2286000" cy="2286000"/>
          </a:xfr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1588" algn="ctr" defTabSz="914400" rtl="0" eaLnBrk="1" latinLnBrk="0" hangingPunct="1">
              <a:spcBef>
                <a:spcPct val="20000"/>
              </a:spcBef>
              <a:buFontTx/>
              <a:buNone/>
              <a:defRPr kumimoji="0" lang="ru-RU" sz="20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algn="ctr" eaLnBrk="1" latinLnBrk="0" hangingPunct="1"/>
            <a:r>
              <a:rPr lang="en-US" smtClean="0"/>
              <a:t>Чтобы добавить рисунок, перетащите его на заполнитель или щелкните значок</a:t>
            </a:r>
            <a:endParaRPr/>
          </a:p>
        </p:txBody>
      </p:sp>
      <p:sp>
        <p:nvSpPr>
          <p:cNvPr id="12" name="Rectangle 6"/>
          <p:cNvSpPr>
            <a:spLocks noGrp="1"/>
          </p:cNvSpPr>
          <p:nvPr>
            <p:ph type="pic" sz="quarter" idx="16"/>
          </p:nvPr>
        </p:nvSpPr>
        <p:spPr>
          <a:xfrm>
            <a:off x="5867400" y="807195"/>
            <a:ext cx="2286000" cy="2286000"/>
          </a:xfr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1588" algn="ctr" defTabSz="914400" rtl="0" eaLnBrk="1" latinLnBrk="0" hangingPunct="1">
              <a:spcBef>
                <a:spcPct val="20000"/>
              </a:spcBef>
              <a:buFontTx/>
              <a:buNone/>
              <a:defRPr kumimoji="0" lang="ru-RU" sz="20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algn="ctr" eaLnBrk="1" latinLnBrk="0" hangingPunct="1"/>
            <a:r>
              <a:rPr lang="en-US" smtClean="0"/>
              <a:t>Чтобы добавить рисунок, перетащите его на заполнитель или щелкните значок</a:t>
            </a:r>
            <a:endParaRPr/>
          </a:p>
        </p:txBody>
      </p:sp>
      <p:sp>
        <p:nvSpPr>
          <p:cNvPr id="1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</p:spPr>
        <p:txBody>
          <a:bodyPr/>
          <a:lstStyle/>
          <a:p>
            <a:fld id="{EFEED2B4-868F-4681-9E70-FF7ECCDC67D4}" type="datetimeFigureOut">
              <a:t>24.12.2015</a:t>
            </a:fld>
            <a:endParaRPr kumimoji="0" lang="ru-RU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2971800" y="6553200"/>
            <a:ext cx="2895600" cy="304800"/>
          </a:xfrm>
        </p:spPr>
        <p:txBody>
          <a:bodyPr/>
          <a:lstStyle/>
          <a:p>
            <a:endParaRPr kumimoji="0" lang="ru-RU"/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48400" y="6553200"/>
            <a:ext cx="2057400" cy="304800"/>
          </a:xfrm>
        </p:spPr>
        <p:txBody>
          <a:bodyPr/>
          <a:lstStyle/>
          <a:p>
            <a:fld id="{80F88FF4-1BD9-4AA8-B980-C7776087ABAF}" type="slidenum">
              <a:t>‹#›</a:t>
            </a:fld>
            <a:endParaRPr kumimoji="0" lang="ru-RU"/>
          </a:p>
        </p:txBody>
      </p:sp>
      <p:sp>
        <p:nvSpPr>
          <p:cNvPr id="21" name="Rectangle 20"/>
          <p:cNvSpPr/>
          <p:nvPr userDrawn="1"/>
        </p:nvSpPr>
        <p:spPr>
          <a:xfrm>
            <a:off x="8524568" y="0"/>
            <a:ext cx="540774" cy="6858000"/>
          </a:xfrm>
          <a:prstGeom prst="rect">
            <a:avLst/>
          </a:prstGeom>
          <a:solidFill>
            <a:srgbClr val="91BE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ru-RU">
              <a:solidFill>
                <a:srgbClr val="FC7500"/>
              </a:solidFill>
            </a:endParaRPr>
          </a:p>
        </p:txBody>
      </p:sp>
      <p:cxnSp>
        <p:nvCxnSpPr>
          <p:cNvPr id="22" name="Straight Connector 21"/>
          <p:cNvCxnSpPr/>
          <p:nvPr userDrawn="1"/>
        </p:nvCxnSpPr>
        <p:spPr>
          <a:xfrm rot="5400000">
            <a:off x="5693734" y="3429000"/>
            <a:ext cx="6858000" cy="0"/>
          </a:xfrm>
          <a:prstGeom prst="line">
            <a:avLst/>
          </a:prstGeom>
          <a:ln w="50800">
            <a:solidFill>
              <a:srgbClr val="91BED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Альбомная с прозрачной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9"/>
          <p:cNvSpPr>
            <a:spLocks noGrp="1" noChangeAspect="1"/>
          </p:cNvSpPr>
          <p:nvPr>
            <p:ph type="pic" sz="quarter" idx="14"/>
          </p:nvPr>
        </p:nvSpPr>
        <p:spPr>
          <a:xfrm>
            <a:off x="1143000" y="762000"/>
            <a:ext cx="6299200" cy="4724400"/>
          </a:xfr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ru-RU"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en-US" smtClean="0"/>
              <a:t>Чтобы добавить рисунок, перетащите его на заполнитель или щелкните значок</a:t>
            </a:r>
            <a:endParaRPr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</p:spPr>
        <p:txBody>
          <a:bodyPr/>
          <a:lstStyle/>
          <a:p>
            <a:fld id="{EFEED2B4-868F-4681-9E70-FF7ECCDC67D4}" type="datetimeFigureOut">
              <a:t>24.12.2015</a:t>
            </a:fld>
            <a:endParaRPr kumimoji="0" lang="ru-RU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71800" y="6553200"/>
            <a:ext cx="2895600" cy="304800"/>
          </a:xfrm>
        </p:spPr>
        <p:txBody>
          <a:bodyPr/>
          <a:lstStyle/>
          <a:p>
            <a:endParaRPr kumimoji="0" lang="ru-RU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48400" y="6553200"/>
            <a:ext cx="2057400" cy="304800"/>
          </a:xfrm>
        </p:spPr>
        <p:txBody>
          <a:bodyPr/>
          <a:lstStyle/>
          <a:p>
            <a:fld id="{80F88FF4-1BD9-4AA8-B980-C7776087ABAF}" type="slidenum">
              <a:t>‹#›</a:t>
            </a:fld>
            <a:endParaRPr kumimoji="0" lang="ru-RU"/>
          </a:p>
        </p:txBody>
      </p:sp>
      <p:sp>
        <p:nvSpPr>
          <p:cNvPr id="12" name="Rectangle 11"/>
          <p:cNvSpPr/>
          <p:nvPr userDrawn="1"/>
        </p:nvSpPr>
        <p:spPr>
          <a:xfrm>
            <a:off x="1170166" y="5669280"/>
            <a:ext cx="6297434" cy="731520"/>
          </a:xfrm>
          <a:prstGeom prst="rect">
            <a:avLst/>
          </a:prstGeom>
          <a:noFill/>
          <a:ln w="38100">
            <a:solidFill>
              <a:schemeClr val="tx1">
                <a:lumMod val="95000"/>
                <a:lumOff val="5000"/>
                <a:alpha val="5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ru-RU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6" hasCustomPrompt="1"/>
          </p:nvPr>
        </p:nvSpPr>
        <p:spPr>
          <a:xfrm>
            <a:off x="1219199" y="5715000"/>
            <a:ext cx="6191693" cy="632637"/>
          </a:xfrm>
          <a:solidFill>
            <a:schemeClr val="tx1">
              <a:alpha val="3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0" lang="ru-RU" sz="30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kumimoji="0" lang="ru-RU"/>
              <a:t>Заголовок слайда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80404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4800600"/>
            <a:ext cx="5486400" cy="566738"/>
          </a:xfrm>
          <a:solidFill>
            <a:srgbClr val="FC7500"/>
          </a:solidFill>
        </p:spPr>
        <p:txBody>
          <a:bodyPr anchor="b"/>
          <a:lstStyle>
            <a:lvl1pPr algn="l" eaLnBrk="1" latinLnBrk="0" hangingPunct="1">
              <a:defRPr kumimoji="0" lang="ru-RU" sz="2000" b="1">
                <a:solidFill>
                  <a:schemeClr val="bg1"/>
                </a:solidFill>
              </a:defRPr>
            </a:lvl1pPr>
          </a:lstStyle>
          <a:p>
            <a:pPr eaLnBrk="1" latinLnBrk="0" hangingPunct="1"/>
            <a:r>
              <a:rPr lang="en-US" smtClean="0"/>
              <a:t>Образец заголовка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76400" y="612775"/>
            <a:ext cx="5486400" cy="41148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 eaLnBrk="1" latinLnBrk="0" hangingPunct="1">
              <a:buNone/>
              <a:defRPr kumimoji="0" lang="ru-RU"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eaLnBrk="1" latinLnBrk="0" hangingPunct="1">
              <a:buNone/>
              <a:defRPr kumimoji="0" lang="ru-RU" sz="2800"/>
            </a:lvl2pPr>
            <a:lvl3pPr marL="914400" indent="0" eaLnBrk="1" latinLnBrk="0" hangingPunct="1">
              <a:buNone/>
              <a:defRPr kumimoji="0" lang="ru-RU" sz="2400"/>
            </a:lvl3pPr>
            <a:lvl4pPr marL="1371600" indent="0" eaLnBrk="1" latinLnBrk="0" hangingPunct="1">
              <a:buNone/>
              <a:defRPr kumimoji="0" lang="ru-RU" sz="2000"/>
            </a:lvl4pPr>
            <a:lvl5pPr marL="1828800" indent="0" eaLnBrk="1" latinLnBrk="0" hangingPunct="1">
              <a:buNone/>
              <a:defRPr kumimoji="0" lang="ru-RU" sz="2000"/>
            </a:lvl5pPr>
            <a:lvl6pPr marL="2286000" indent="0" eaLnBrk="1" latinLnBrk="0" hangingPunct="1">
              <a:buNone/>
              <a:defRPr kumimoji="0" lang="ru-RU" sz="2000"/>
            </a:lvl6pPr>
            <a:lvl7pPr marL="2743200" indent="0" eaLnBrk="1" latinLnBrk="0" hangingPunct="1">
              <a:buNone/>
              <a:defRPr kumimoji="0" lang="ru-RU" sz="2000"/>
            </a:lvl7pPr>
            <a:lvl8pPr marL="3200400" indent="0" eaLnBrk="1" latinLnBrk="0" hangingPunct="1">
              <a:buNone/>
              <a:defRPr kumimoji="0" lang="ru-RU" sz="2000"/>
            </a:lvl8pPr>
            <a:lvl9pPr marL="3657600" indent="0" eaLnBrk="1" latinLnBrk="0" hangingPunct="1">
              <a:buNone/>
              <a:defRPr kumimoji="0" lang="ru-RU" sz="2000"/>
            </a:lvl9pPr>
          </a:lstStyle>
          <a:p>
            <a:pPr eaLnBrk="1" latinLnBrk="0" hangingPunct="1"/>
            <a:r>
              <a:rPr lang="en-US" smtClean="0"/>
              <a:t>Чтобы добавить рисунок, перетащите его на заполнитель или щелкните значок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6400" y="5443538"/>
            <a:ext cx="5486400" cy="804862"/>
          </a:xfrm>
        </p:spPr>
        <p:txBody>
          <a:bodyPr>
            <a:normAutofit/>
          </a:bodyPr>
          <a:lstStyle>
            <a:lvl1pPr marL="0" indent="0" eaLnBrk="1" latinLnBrk="0" hangingPunct="1">
              <a:buNone/>
              <a:defRPr kumimoji="0" lang="ru-RU"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eaLnBrk="1" latinLnBrk="0" hangingPunct="1">
              <a:buNone/>
              <a:defRPr kumimoji="0" lang="ru-RU" sz="1200"/>
            </a:lvl2pPr>
            <a:lvl3pPr marL="914400" indent="0" eaLnBrk="1" latinLnBrk="0" hangingPunct="1">
              <a:buNone/>
              <a:defRPr kumimoji="0" lang="ru-RU" sz="1000"/>
            </a:lvl3pPr>
            <a:lvl4pPr marL="1371600" indent="0" eaLnBrk="1" latinLnBrk="0" hangingPunct="1">
              <a:buNone/>
              <a:defRPr kumimoji="0" lang="ru-RU" sz="900"/>
            </a:lvl4pPr>
            <a:lvl5pPr marL="1828800" indent="0" eaLnBrk="1" latinLnBrk="0" hangingPunct="1">
              <a:buNone/>
              <a:defRPr kumimoji="0" lang="ru-RU" sz="900"/>
            </a:lvl5pPr>
            <a:lvl6pPr marL="2286000" indent="0" eaLnBrk="1" latinLnBrk="0" hangingPunct="1">
              <a:buNone/>
              <a:defRPr kumimoji="0" lang="ru-RU" sz="900"/>
            </a:lvl6pPr>
            <a:lvl7pPr marL="2743200" indent="0" eaLnBrk="1" latinLnBrk="0" hangingPunct="1">
              <a:buNone/>
              <a:defRPr kumimoji="0" lang="ru-RU" sz="900"/>
            </a:lvl7pPr>
            <a:lvl8pPr marL="3200400" indent="0" eaLnBrk="1" latinLnBrk="0" hangingPunct="1">
              <a:buNone/>
              <a:defRPr kumimoji="0" lang="ru-RU" sz="900"/>
            </a:lvl8pPr>
            <a:lvl9pPr marL="3657600" indent="0" eaLnBrk="1" latinLnBrk="0" hangingPunct="1">
              <a:buNone/>
              <a:defRPr kumimoji="0" lang="ru-RU" sz="900"/>
            </a:lvl9pPr>
          </a:lstStyle>
          <a:p>
            <a:pPr lvl="0" eaLnBrk="1" latinLnBrk="0" hangingPunct="1"/>
            <a:r>
              <a:rPr lang="en-US" smtClean="0"/>
              <a:t>Образец текста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</p:spPr>
        <p:txBody>
          <a:bodyPr/>
          <a:lstStyle/>
          <a:p>
            <a:fld id="{EFEED2B4-868F-4681-9E70-FF7ECCDC67D4}" type="datetimeFigureOut">
              <a:t>24.12.2015</a:t>
            </a:fld>
            <a:endParaRPr kumimoji="0" lang="ru-RU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71800" y="6553200"/>
            <a:ext cx="2895600" cy="304800"/>
          </a:xfrm>
        </p:spPr>
        <p:txBody>
          <a:bodyPr/>
          <a:lstStyle/>
          <a:p>
            <a:endParaRPr kumimoji="0" lang="ru-RU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48400" y="6553200"/>
            <a:ext cx="2057400" cy="304800"/>
          </a:xfrm>
        </p:spPr>
        <p:txBody>
          <a:bodyPr/>
          <a:lstStyle/>
          <a:p>
            <a:fld id="{80F88FF4-1BD9-4AA8-B980-C7776087ABAF}" type="slidenum">
              <a:t>‹#›</a:t>
            </a:fld>
            <a:endParaRPr kumimoji="0"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Альбомна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804047" cy="6858000"/>
          </a:xfrm>
          <a:prstGeom prst="rect">
            <a:avLst/>
          </a:prstGeom>
        </p:spPr>
      </p:pic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</p:spPr>
        <p:txBody>
          <a:bodyPr/>
          <a:lstStyle/>
          <a:p>
            <a:fld id="{EFEED2B4-868F-4681-9E70-FF7ECCDC67D4}" type="datetimeFigureOut">
              <a:t>24.12.2015</a:t>
            </a:fld>
            <a:endParaRPr kumimoji="0"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71800" y="6553200"/>
            <a:ext cx="2895600" cy="304800"/>
          </a:xfrm>
        </p:spPr>
        <p:txBody>
          <a:bodyPr/>
          <a:lstStyle/>
          <a:p>
            <a:endParaRPr kumimoji="0"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48400" y="6553200"/>
            <a:ext cx="2057400" cy="304800"/>
          </a:xfrm>
        </p:spPr>
        <p:txBody>
          <a:bodyPr/>
          <a:lstStyle/>
          <a:p>
            <a:fld id="{80F88FF4-1BD9-4AA8-B980-C7776087ABAF}" type="slidenum">
              <a:t>‹#›</a:t>
            </a:fld>
            <a:endParaRPr kumimoji="0" lang="ru-RU"/>
          </a:p>
        </p:txBody>
      </p:sp>
      <p:sp>
        <p:nvSpPr>
          <p:cNvPr id="12" name="Rectangle 9"/>
          <p:cNvSpPr>
            <a:spLocks noGrp="1" noChangeAspect="1"/>
          </p:cNvSpPr>
          <p:nvPr>
            <p:ph type="pic" sz="quarter" idx="14"/>
          </p:nvPr>
        </p:nvSpPr>
        <p:spPr>
          <a:xfrm>
            <a:off x="1244600" y="304800"/>
            <a:ext cx="6299200" cy="4724400"/>
          </a:xfrm>
          <a:solidFill>
            <a:schemeClr val="bg1">
              <a:lumMod val="95000"/>
            </a:schemeClr>
          </a:solidFill>
          <a:ln w="38100" cap="sq" cmpd="sng" algn="ctr">
            <a:noFill/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800" i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en-US" smtClean="0"/>
              <a:t>Чтобы добавить рисунок, перетащите его на заполнитель или щелкните значок</a:t>
            </a:r>
            <a:endParaRPr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5181600"/>
            <a:ext cx="7848600" cy="457200"/>
          </a:xfrm>
        </p:spPr>
        <p:txBody>
          <a:bodyPr>
            <a:normAutofit/>
          </a:bodyPr>
          <a:lstStyle>
            <a:lvl1pPr eaLnBrk="1" latinLnBrk="0" hangingPunct="1">
              <a:buNone/>
              <a:defRPr kumimoji="0" lang="ru-RU" sz="2400" b="1" baseline="0">
                <a:solidFill>
                  <a:srgbClr val="FC7500"/>
                </a:solidFill>
              </a:defRPr>
            </a:lvl1pPr>
          </a:lstStyle>
          <a:p>
            <a:pPr lvl="0"/>
            <a:r>
              <a:rPr kumimoji="0" lang="ru-RU"/>
              <a:t>Заголовок слайда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0" y="5715000"/>
            <a:ext cx="7848600" cy="685800"/>
          </a:xfrm>
        </p:spPr>
        <p:txBody>
          <a:bodyPr>
            <a:noAutofit/>
          </a:bodyPr>
          <a:lstStyle>
            <a:lvl1pPr eaLnBrk="1" latinLnBrk="0" hangingPunct="1">
              <a:buNone/>
              <a:defRPr kumimoji="0" lang="ru-RU" sz="18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kumimoji="0" lang="ru-RU"/>
              <a:t>Текст слайда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Альбомная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477079" y="228600"/>
            <a:ext cx="8189844" cy="6172200"/>
          </a:xfrm>
          <a:prstGeom prst="rect">
            <a:avLst/>
          </a:prstGeom>
          <a:noFill/>
          <a:ln w="117475" cmpd="thinThick">
            <a:solidFill>
              <a:srgbClr val="FC75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ru-RU"/>
          </a:p>
        </p:txBody>
      </p:sp>
      <p:sp>
        <p:nvSpPr>
          <p:cNvPr id="6" name="Rectangle 9"/>
          <p:cNvSpPr>
            <a:spLocks noGrp="1" noChangeAspect="1"/>
          </p:cNvSpPr>
          <p:nvPr>
            <p:ph type="pic" sz="quarter" idx="13"/>
          </p:nvPr>
        </p:nvSpPr>
        <p:spPr>
          <a:xfrm>
            <a:off x="551994" y="299695"/>
            <a:ext cx="8040013" cy="6030010"/>
          </a:xfrm>
          <a:solidFill>
            <a:schemeClr val="bg1"/>
          </a:solidFill>
          <a:ln w="57150">
            <a:noFill/>
          </a:ln>
          <a:effectLst/>
        </p:spPr>
        <p:txBody>
          <a:bodyPr vert="horz" lIns="91440" tIns="45720" rIns="91440" bIns="45720" rtlCol="0">
            <a:normAutofit/>
          </a:bodyPr>
          <a:lstStyle>
            <a:lvl1pPr marL="342900" marR="0" indent="-342900" algn="ctr" defTabSz="914400" rtl="0" eaLnBrk="1" latinLnBrk="0" hangingPunct="1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  <a:defRPr kumimoji="0" lang="ru-RU" sz="2400" i="0" kern="1200">
                <a:solidFill>
                  <a:srgbClr val="FC7500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en-US" smtClean="0"/>
              <a:t>Чтобы добавить рисунок, перетащите его на заполнитель или щелкните значок</a:t>
            </a:r>
            <a:endParaRPr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</p:spPr>
        <p:txBody>
          <a:bodyPr/>
          <a:lstStyle/>
          <a:p>
            <a:fld id="{EFEED2B4-868F-4681-9E70-FF7ECCDC67D4}" type="datetimeFigureOut">
              <a:t>24.12.2015</a:t>
            </a:fld>
            <a:endParaRPr kumimoji="0"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53200"/>
            <a:ext cx="2895600" cy="304800"/>
          </a:xfrm>
        </p:spPr>
        <p:txBody>
          <a:bodyPr/>
          <a:lstStyle/>
          <a:p>
            <a:endParaRPr kumimoji="0"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53200"/>
            <a:ext cx="2133600" cy="304800"/>
          </a:xfrm>
        </p:spPr>
        <p:txBody>
          <a:bodyPr/>
          <a:lstStyle/>
          <a:p>
            <a:fld id="{80F88FF4-1BD9-4AA8-B980-C7776087ABAF}" type="slidenum">
              <a:t>‹#›</a:t>
            </a:fld>
            <a:endParaRPr kumimoji="0"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Альбомная с заголовком">
    <p:bg>
      <p:bgPr>
        <a:solidFill>
          <a:srgbClr val="91BE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804047" cy="685800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chemeClr val="bg1"/>
                </a:solidFill>
              </a:defRPr>
            </a:lvl1pPr>
          </a:lstStyle>
          <a:p>
            <a:fld id="{EFEED2B4-868F-4681-9E70-FF7ECCDC67D4}" type="datetimeFigureOut">
              <a:pPr/>
              <a:t>24.12.2015</a:t>
            </a:fld>
            <a:endParaRPr kumimoji="0"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chemeClr val="bg1"/>
                </a:solidFill>
              </a:defRPr>
            </a:lvl1pPr>
          </a:lstStyle>
          <a:p>
            <a:endParaRPr kumimoji="0"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chemeClr val="bg1"/>
                </a:solidFill>
              </a:defRPr>
            </a:lvl1pPr>
          </a:lstStyle>
          <a:p>
            <a:fld id="{80F88FF4-1BD9-4AA8-B980-C7776087ABAF}" type="slidenum">
              <a:pPr/>
              <a:t>‹#›</a:t>
            </a:fld>
            <a:endParaRPr kumimoji="0" lang="ru-RU"/>
          </a:p>
        </p:txBody>
      </p:sp>
      <p:sp>
        <p:nvSpPr>
          <p:cNvPr id="6" name="Rectangle 9"/>
          <p:cNvSpPr>
            <a:spLocks noGrp="1" noChangeAspect="1"/>
          </p:cNvSpPr>
          <p:nvPr>
            <p:ph type="pic" sz="quarter" idx="13"/>
          </p:nvPr>
        </p:nvSpPr>
        <p:spPr>
          <a:xfrm>
            <a:off x="533400" y="370790"/>
            <a:ext cx="8040013" cy="6030010"/>
          </a:xfr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marR="0" indent="-342900" algn="ctr" defTabSz="914400" rtl="0" eaLnBrk="1" latinLnBrk="0" hangingPunct="1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  <a:defRPr kumimoji="0" lang="ru-RU" sz="2400" i="0" kern="1200">
                <a:solidFill>
                  <a:srgbClr val="FC7500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en-US" smtClean="0"/>
              <a:t>Чтобы добавить рисунок, перетащите его на заполнитель или щелкните значок</a:t>
            </a:r>
            <a:endParaRPr/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5105400" y="5257800"/>
            <a:ext cx="4038600" cy="505047"/>
          </a:xfrm>
          <a:solidFill>
            <a:schemeClr val="tx1">
              <a:alpha val="46000"/>
            </a:schemeClr>
          </a:solidFill>
        </p:spPr>
        <p:txBody>
          <a:bodyPr>
            <a:normAutofit/>
          </a:bodyPr>
          <a:lstStyle>
            <a:lvl1pPr eaLnBrk="1" latinLnBrk="0" hangingPunct="1">
              <a:buNone/>
              <a:defRPr kumimoji="0" lang="ru-RU" sz="2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0" lang="ru-RU"/>
              <a:t>Заголовок слайда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сверху, книжная с подписями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/>
          <p:cNvSpPr>
            <a:spLocks noGrp="1" noChangeAspect="1"/>
          </p:cNvSpPr>
          <p:nvPr>
            <p:ph type="pic" sz="quarter" idx="13"/>
          </p:nvPr>
        </p:nvSpPr>
        <p:spPr>
          <a:xfrm>
            <a:off x="4512497" y="381000"/>
            <a:ext cx="3431353" cy="4575141"/>
          </a:xfr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1588" algn="ctr" defTabSz="914400" rtl="0" eaLnBrk="1" latinLnBrk="0" hangingPunct="1">
              <a:spcBef>
                <a:spcPct val="20000"/>
              </a:spcBef>
              <a:buFontTx/>
              <a:buNone/>
              <a:defRPr kumimoji="0" lang="ru-RU" sz="24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en-US" smtClean="0"/>
              <a:t>Чтобы добавить рисунок, перетащите его на заполнитель или щелкните значок</a:t>
            </a:r>
            <a:endParaRPr/>
          </a:p>
        </p:txBody>
      </p:sp>
      <p:sp>
        <p:nvSpPr>
          <p:cNvPr id="7" name="Rectangle 8"/>
          <p:cNvSpPr>
            <a:spLocks noGrp="1" noChangeAspect="1"/>
          </p:cNvSpPr>
          <p:nvPr>
            <p:ph type="pic" sz="quarter" idx="14"/>
          </p:nvPr>
        </p:nvSpPr>
        <p:spPr>
          <a:xfrm>
            <a:off x="857250" y="381000"/>
            <a:ext cx="3429000" cy="4572000"/>
          </a:xfr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ru-RU"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en-US" smtClean="0"/>
              <a:t>Чтобы добавить рисунок, перетащите его на заполнитель или щелкните значок</a:t>
            </a:r>
            <a:endParaRPr/>
          </a:p>
        </p:txBody>
      </p:sp>
      <p:sp>
        <p:nvSpPr>
          <p:cNvPr id="8" name="Rectangle 7"/>
          <p:cNvSpPr>
            <a:spLocks noGrp="1"/>
          </p:cNvSpPr>
          <p:nvPr>
            <p:ph type="body" sz="quarter" idx="15" hasCustomPrompt="1"/>
          </p:nvPr>
        </p:nvSpPr>
        <p:spPr>
          <a:xfrm>
            <a:off x="838200" y="5181600"/>
            <a:ext cx="3476626" cy="1066800"/>
          </a:xfrm>
        </p:spPr>
        <p:txBody>
          <a:bodyPr lIns="91440" rIns="9144" anchor="t" anchorCtr="0">
            <a:noAutofit/>
          </a:bodyPr>
          <a:lstStyle>
            <a:lvl1pPr marL="0" marR="0" indent="0" algn="ctr" rtl="0" eaLnBrk="1" latinLnBrk="0" hangingPunct="1">
              <a:spcBef>
                <a:spcPct val="20000"/>
              </a:spcBef>
              <a:buFontTx/>
              <a:buNone/>
              <a:defRPr kumimoji="0" lang="ru-RU" sz="1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9" name="Rectangle 7"/>
          <p:cNvSpPr>
            <a:spLocks noGrp="1"/>
          </p:cNvSpPr>
          <p:nvPr>
            <p:ph type="body" sz="quarter" idx="16" hasCustomPrompt="1"/>
          </p:nvPr>
        </p:nvSpPr>
        <p:spPr>
          <a:xfrm>
            <a:off x="4505324" y="5181600"/>
            <a:ext cx="3476625" cy="1066800"/>
          </a:xfrm>
        </p:spPr>
        <p:txBody>
          <a:bodyPr lIns="91440" rIns="9144" anchor="t" anchorCtr="0">
            <a:noAutofit/>
          </a:bodyPr>
          <a:lstStyle>
            <a:lvl1pPr marL="0" marR="0" indent="0" algn="ctr" rtl="0" eaLnBrk="1" latinLnBrk="0" hangingPunct="1">
              <a:spcBef>
                <a:spcPct val="20000"/>
              </a:spcBef>
              <a:buFontTx/>
              <a:buNone/>
              <a:defRPr kumimoji="0" lang="ru-RU" sz="1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</p:spPr>
        <p:txBody>
          <a:bodyPr/>
          <a:lstStyle/>
          <a:p>
            <a:fld id="{EFEED2B4-868F-4681-9E70-FF7ECCDC67D4}" type="datetimeFigureOut">
              <a:t>24.12.2015</a:t>
            </a:fld>
            <a:endParaRPr kumimoji="0" lang="ru-RU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71800" y="6553200"/>
            <a:ext cx="2895600" cy="304800"/>
          </a:xfrm>
        </p:spPr>
        <p:txBody>
          <a:bodyPr/>
          <a:lstStyle/>
          <a:p>
            <a:endParaRPr kumimoji="0" lang="ru-RU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48400" y="6553200"/>
            <a:ext cx="2057400" cy="304800"/>
          </a:xfrm>
        </p:spPr>
        <p:txBody>
          <a:bodyPr/>
          <a:lstStyle/>
          <a:p>
            <a:fld id="{80F88FF4-1BD9-4AA8-B980-C7776087ABAF}" type="slidenum">
              <a:t>‹#›</a:t>
            </a:fld>
            <a:endParaRPr kumimoji="0"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eaLnBrk="1" latinLnBrk="0" hangingPunct="1"/>
            <a:r>
              <a:rPr kumimoji="0" lang="en-US" smtClean="0"/>
              <a:t>Образец заголовка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eaLnBrk="1" latinLnBrk="0" hangingPunct="1"/>
            <a:r>
              <a:rPr kumimoji="0" lang="en-US" smtClean="0"/>
              <a:t>Образец текста</a:t>
            </a:r>
          </a:p>
          <a:p>
            <a:pPr lvl="1" eaLnBrk="1" latinLnBrk="0" hangingPunct="1"/>
            <a:r>
              <a:rPr kumimoji="0" lang="en-US" smtClean="0"/>
              <a:t>Второй уровень</a:t>
            </a:r>
          </a:p>
          <a:p>
            <a:pPr lvl="2" eaLnBrk="1" latinLnBrk="0" hangingPunct="1"/>
            <a:r>
              <a:rPr kumimoji="0" lang="en-US" smtClean="0"/>
              <a:t>Третий уровень</a:t>
            </a:r>
          </a:p>
          <a:p>
            <a:pPr lvl="3" eaLnBrk="1" latinLnBrk="0" hangingPunct="1"/>
            <a:r>
              <a:rPr kumimoji="0" lang="en-US" smtClean="0"/>
              <a:t>Четвертый уровень</a:t>
            </a:r>
          </a:p>
          <a:p>
            <a:pPr lvl="4" eaLnBrk="1" latinLnBrk="0" hangingPunct="1"/>
            <a:r>
              <a:rPr kumimoji="0" lang="en-US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553200"/>
            <a:ext cx="21336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latinLnBrk="0" hangingPunct="1">
              <a:defRPr kumimoji="0" lang="ru-RU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EED2B4-868F-4681-9E70-FF7ECCDC67D4}" type="datetimeFigureOut">
              <a:t>24.12.2015</a:t>
            </a:fld>
            <a:endParaRPr kumimoji="0"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53200"/>
            <a:ext cx="28956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latinLnBrk="0" hangingPunct="1">
              <a:defRPr kumimoji="0" lang="ru-RU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0"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553200"/>
            <a:ext cx="21336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latinLnBrk="0" hangingPunct="1">
              <a:defRPr kumimoji="0" lang="ru-RU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F88FF4-1BD9-4AA8-B980-C7776087ABAF}" type="slidenum">
              <a:t>‹#›</a:t>
            </a:fld>
            <a:endParaRPr kumimoji="0" lang="ru-RU"/>
          </a:p>
        </p:txBody>
      </p:sp>
      <p:sp>
        <p:nvSpPr>
          <p:cNvPr id="7" name="Rectangle 6"/>
          <p:cNvSpPr/>
          <p:nvPr/>
        </p:nvSpPr>
        <p:spPr>
          <a:xfrm>
            <a:off x="8532519" y="0"/>
            <a:ext cx="540774" cy="6858000"/>
          </a:xfrm>
          <a:prstGeom prst="rect">
            <a:avLst/>
          </a:prstGeom>
          <a:solidFill>
            <a:srgbClr val="FC7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ru-RU">
              <a:solidFill>
                <a:srgbClr val="FC7500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rot="5400000">
            <a:off x="5693455" y="3429000"/>
            <a:ext cx="6858000" cy="0"/>
          </a:xfrm>
          <a:prstGeom prst="line">
            <a:avLst/>
          </a:prstGeom>
          <a:ln w="50800">
            <a:solidFill>
              <a:srgbClr val="FC75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61" r:id="rId3"/>
    <p:sldLayoutId id="2147483676" r:id="rId4"/>
    <p:sldLayoutId id="2147483657" r:id="rId5"/>
    <p:sldLayoutId id="2147483655" r:id="rId6"/>
    <p:sldLayoutId id="2147483674" r:id="rId7"/>
    <p:sldLayoutId id="2147483675" r:id="rId8"/>
    <p:sldLayoutId id="2147483670" r:id="rId9"/>
    <p:sldLayoutId id="2147483671" r:id="rId10"/>
    <p:sldLayoutId id="2147483679" r:id="rId11"/>
    <p:sldLayoutId id="2147483680" r:id="rId12"/>
    <p:sldLayoutId id="2147483672" r:id="rId13"/>
    <p:sldLayoutId id="2147483673" r:id="rId14"/>
    <p:sldLayoutId id="2147483650" r:id="rId15"/>
    <p:sldLayoutId id="2147483667" r:id="rId16"/>
    <p:sldLayoutId id="2147483668" r:id="rId17"/>
    <p:sldLayoutId id="2147483666" r:id="rId18"/>
    <p:sldLayoutId id="2147483664" r:id="rId19"/>
    <p:sldLayoutId id="2147483663" r:id="rId20"/>
    <p:sldLayoutId id="2147483653" r:id="rId21"/>
    <p:sldLayoutId id="2147483652" r:id="rId22"/>
    <p:sldLayoutId id="2147483660" r:id="rId23"/>
    <p:sldLayoutId id="2147483658" r:id="rId24"/>
    <p:sldLayoutId id="2147483665" r:id="rId25"/>
    <p:sldLayoutId id="2147483669" r:id="rId26"/>
    <p:sldLayoutId id="2147483654" r:id="rId27"/>
    <p:sldLayoutId id="2147483656" r:id="rId28"/>
    <p:sldLayoutId id="2147483684" r:id="rId29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kumimoji="0" lang="ru-RU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ru-RU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0" lang="ru-RU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ru-RU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0" lang="ru-RU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0" lang="ru-RU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ru-RU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ru-RU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ru-RU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ru-RU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kumimoji="0" lang="ru-RU"/>
      </a:defPPr>
      <a:lvl1pPr marL="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://www.rosminzdrav.ru/poleznye-resursy/protokoly-klinicheskoy-aprobatsii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>
          <a:xfrm>
            <a:off x="2819400" y="990600"/>
            <a:ext cx="5181600" cy="3733800"/>
          </a:xfrm>
          <a:solidFill>
            <a:schemeClr val="bg1">
              <a:alpha val="97000"/>
            </a:schemeClr>
          </a:solidFill>
          <a:effectLst>
            <a:glow rad="101600">
              <a:schemeClr val="bg1">
                <a:lumMod val="75000"/>
                <a:alpha val="75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 lnSpcReduction="10000"/>
          </a:bodyPr>
          <a:lstStyle/>
          <a:p>
            <a:r>
              <a:rPr lang="ru-RU" sz="4000" dirty="0" smtClean="0">
                <a:solidFill>
                  <a:srgbClr val="FC7500"/>
                </a:solidFill>
              </a:rPr>
              <a:t>КЛИНИЧЕСКАЯ</a:t>
            </a:r>
          </a:p>
          <a:p>
            <a:r>
              <a:rPr lang="ru-RU" sz="4000" dirty="0" smtClean="0">
                <a:solidFill>
                  <a:srgbClr val="FC7500"/>
                </a:solidFill>
              </a:rPr>
              <a:t>АПРОБАЦИЯ</a:t>
            </a:r>
          </a:p>
          <a:p>
            <a:endParaRPr lang="ru-RU" dirty="0">
              <a:solidFill>
                <a:srgbClr val="FC7500"/>
              </a:solidFill>
            </a:endParaRPr>
          </a:p>
          <a:p>
            <a:endParaRPr lang="ru-RU" dirty="0">
              <a:solidFill>
                <a:srgbClr val="FC7500"/>
              </a:solidFill>
            </a:endParaRPr>
          </a:p>
          <a:p>
            <a:r>
              <a:rPr lang="ru-RU" sz="2400" dirty="0" smtClean="0">
                <a:solidFill>
                  <a:srgbClr val="FC7500"/>
                </a:solidFill>
              </a:rPr>
              <a:t>Шестерня </a:t>
            </a:r>
            <a:r>
              <a:rPr lang="ru-RU" sz="2400" dirty="0">
                <a:solidFill>
                  <a:srgbClr val="FC7500"/>
                </a:solidFill>
              </a:rPr>
              <a:t>П.А.</a:t>
            </a:r>
          </a:p>
          <a:p>
            <a:endParaRPr lang="ru-RU" sz="2000" dirty="0" smtClean="0">
              <a:solidFill>
                <a:srgbClr val="FC7500"/>
              </a:solidFill>
            </a:endParaRPr>
          </a:p>
          <a:p>
            <a:r>
              <a:rPr lang="ru-RU" sz="2000" dirty="0" smtClean="0">
                <a:solidFill>
                  <a:srgbClr val="FC7500"/>
                </a:solidFill>
              </a:rPr>
              <a:t>24.12.2015</a:t>
            </a:r>
            <a:endParaRPr lang="ru-RU" sz="2000" dirty="0"/>
          </a:p>
          <a:p>
            <a:endParaRPr lang="ru-RU" dirty="0" smtClean="0">
              <a:solidFill>
                <a:srgbClr val="FC75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52400" y="228600"/>
            <a:ext cx="8839199" cy="6553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20000"/>
              </a:lnSpc>
            </a:pPr>
            <a:endParaRPr lang="ru-RU" b="1" dirty="0" smtClean="0">
              <a:solidFill>
                <a:srgbClr val="000000"/>
              </a:solidFill>
            </a:endParaRPr>
          </a:p>
          <a:p>
            <a:pPr>
              <a:lnSpc>
                <a:spcPct val="120000"/>
              </a:lnSpc>
            </a:pPr>
            <a:endParaRPr lang="ru-RU" b="1" dirty="0">
              <a:solidFill>
                <a:srgbClr val="000000"/>
              </a:solidFill>
            </a:endParaRPr>
          </a:p>
          <a:p>
            <a:pPr marL="285750" indent="-285750">
              <a:lnSpc>
                <a:spcPct val="120000"/>
              </a:lnSpc>
              <a:buFont typeface="Wingdings" charset="2"/>
              <a:buChar char="u"/>
            </a:pPr>
            <a:r>
              <a:rPr lang="ru-RU" sz="1900" dirty="0" err="1" smtClean="0">
                <a:solidFill>
                  <a:srgbClr val="000000"/>
                </a:solidFill>
                <a:ea typeface="Times New Roman"/>
                <a:cs typeface="Times New Roman"/>
              </a:rPr>
              <a:t>Эндомикрохирургическое</a:t>
            </a:r>
            <a:r>
              <a:rPr lang="ru-RU" sz="1900" dirty="0" smtClean="0">
                <a:solidFill>
                  <a:srgbClr val="000000"/>
                </a:solidFill>
                <a:ea typeface="Times New Roman"/>
                <a:cs typeface="Times New Roman"/>
              </a:rPr>
              <a:t> </a:t>
            </a:r>
            <a:r>
              <a:rPr lang="ru-RU" sz="1900" dirty="0">
                <a:solidFill>
                  <a:srgbClr val="000000"/>
                </a:solidFill>
                <a:ea typeface="Times New Roman"/>
                <a:cs typeface="Times New Roman"/>
              </a:rPr>
              <a:t>удаление раннего рака и крупных ворсинчатых опухолей прямой </a:t>
            </a:r>
            <a:r>
              <a:rPr lang="ru-RU" sz="1900" dirty="0" smtClean="0">
                <a:solidFill>
                  <a:srgbClr val="000000"/>
                </a:solidFill>
                <a:ea typeface="Times New Roman"/>
                <a:cs typeface="Times New Roman"/>
              </a:rPr>
              <a:t>кишки</a:t>
            </a:r>
            <a:endParaRPr lang="ru-RU" sz="1900" dirty="0">
              <a:solidFill>
                <a:srgbClr val="000000"/>
              </a:solidFill>
            </a:endParaRPr>
          </a:p>
          <a:p>
            <a:pPr marL="285750" indent="-285750">
              <a:lnSpc>
                <a:spcPct val="120000"/>
              </a:lnSpc>
              <a:buFont typeface="Wingdings" charset="2"/>
              <a:buChar char="u"/>
            </a:pPr>
            <a:r>
              <a:rPr lang="ru-RU" sz="1900" dirty="0" err="1" smtClean="0">
                <a:solidFill>
                  <a:srgbClr val="000000"/>
                </a:solidFill>
                <a:ea typeface="Times New Roman"/>
                <a:cs typeface="Times New Roman"/>
              </a:rPr>
              <a:t>Суперселективная</a:t>
            </a:r>
            <a:r>
              <a:rPr lang="ru-RU" sz="1900" dirty="0" smtClean="0">
                <a:solidFill>
                  <a:srgbClr val="000000"/>
                </a:solidFill>
                <a:ea typeface="Times New Roman"/>
                <a:cs typeface="Times New Roman"/>
              </a:rPr>
              <a:t> артериальная </a:t>
            </a:r>
            <a:r>
              <a:rPr lang="ru-RU" sz="1900" dirty="0" err="1" smtClean="0">
                <a:solidFill>
                  <a:srgbClr val="000000"/>
                </a:solidFill>
                <a:ea typeface="Times New Roman"/>
                <a:cs typeface="Times New Roman"/>
              </a:rPr>
              <a:t>эмболизация</a:t>
            </a:r>
            <a:r>
              <a:rPr lang="ru-RU" sz="1900" dirty="0" smtClean="0">
                <a:solidFill>
                  <a:srgbClr val="000000"/>
                </a:solidFill>
                <a:ea typeface="Times New Roman"/>
                <a:cs typeface="Times New Roman"/>
              </a:rPr>
              <a:t> при лечении злокачественных опухолей костей и мягких тканей</a:t>
            </a:r>
          </a:p>
          <a:p>
            <a:pPr marL="285750" indent="-285750">
              <a:lnSpc>
                <a:spcPct val="120000"/>
              </a:lnSpc>
              <a:buFont typeface="Wingdings" charset="2"/>
              <a:buChar char="u"/>
            </a:pPr>
            <a:r>
              <a:rPr lang="ru-RU" sz="1900" dirty="0" smtClean="0">
                <a:solidFill>
                  <a:srgbClr val="000000"/>
                </a:solidFill>
              </a:rPr>
              <a:t>Метод </a:t>
            </a:r>
            <a:r>
              <a:rPr lang="ru-RU" sz="1900" dirty="0">
                <a:solidFill>
                  <a:srgbClr val="000000"/>
                </a:solidFill>
              </a:rPr>
              <a:t>симультанной операции при раке толстой кишки с метастазами в </a:t>
            </a:r>
            <a:r>
              <a:rPr lang="ru-RU" sz="1900" dirty="0" smtClean="0">
                <a:solidFill>
                  <a:srgbClr val="000000"/>
                </a:solidFill>
              </a:rPr>
              <a:t>печени</a:t>
            </a:r>
            <a:endParaRPr lang="ru-RU" sz="1900" dirty="0">
              <a:solidFill>
                <a:srgbClr val="000000"/>
              </a:solidFill>
            </a:endParaRPr>
          </a:p>
          <a:p>
            <a:pPr marL="285750" indent="-285750">
              <a:lnSpc>
                <a:spcPct val="120000"/>
              </a:lnSpc>
              <a:buFont typeface="Wingdings" charset="2"/>
              <a:buChar char="u"/>
            </a:pPr>
            <a:r>
              <a:rPr lang="ru-RU" sz="1900" dirty="0" smtClean="0">
                <a:solidFill>
                  <a:srgbClr val="000000"/>
                </a:solidFill>
              </a:rPr>
              <a:t>Метод </a:t>
            </a:r>
            <a:r>
              <a:rPr lang="ru-RU" sz="1900" dirty="0">
                <a:solidFill>
                  <a:srgbClr val="000000"/>
                </a:solidFill>
              </a:rPr>
              <a:t>хирургической профилактики «синдрома низкой передней резекции» при </a:t>
            </a:r>
            <a:r>
              <a:rPr lang="ru-RU" sz="1900" dirty="0" err="1">
                <a:solidFill>
                  <a:srgbClr val="000000"/>
                </a:solidFill>
              </a:rPr>
              <a:t>сфинктеросохраняющем</a:t>
            </a:r>
            <a:r>
              <a:rPr lang="ru-RU" sz="1900" dirty="0">
                <a:solidFill>
                  <a:srgbClr val="000000"/>
                </a:solidFill>
              </a:rPr>
              <a:t> лечении рака прямой </a:t>
            </a:r>
            <a:r>
              <a:rPr lang="ru-RU" sz="1900" dirty="0" smtClean="0">
                <a:solidFill>
                  <a:srgbClr val="000000"/>
                </a:solidFill>
              </a:rPr>
              <a:t>кишки</a:t>
            </a:r>
            <a:endParaRPr lang="ru-RU" sz="1900" dirty="0">
              <a:solidFill>
                <a:srgbClr val="000000"/>
              </a:solidFill>
            </a:endParaRPr>
          </a:p>
          <a:p>
            <a:pPr marL="285750" indent="-285750">
              <a:lnSpc>
                <a:spcPct val="120000"/>
              </a:lnSpc>
              <a:buFont typeface="Wingdings" charset="2"/>
              <a:buChar char="u"/>
            </a:pPr>
            <a:r>
              <a:rPr lang="ru-RU" sz="1900" dirty="0" smtClean="0">
                <a:solidFill>
                  <a:srgbClr val="000000"/>
                </a:solidFill>
              </a:rPr>
              <a:t>Метод </a:t>
            </a:r>
            <a:r>
              <a:rPr lang="ru-RU" sz="1900" dirty="0" err="1">
                <a:solidFill>
                  <a:srgbClr val="000000"/>
                </a:solidFill>
              </a:rPr>
              <a:t>интраоперационной</a:t>
            </a:r>
            <a:r>
              <a:rPr lang="ru-RU" sz="1900" dirty="0">
                <a:solidFill>
                  <a:srgbClr val="000000"/>
                </a:solidFill>
              </a:rPr>
              <a:t> </a:t>
            </a:r>
            <a:r>
              <a:rPr lang="ru-RU" sz="1900" dirty="0" err="1">
                <a:solidFill>
                  <a:srgbClr val="000000"/>
                </a:solidFill>
              </a:rPr>
              <a:t>внутритазовой</a:t>
            </a:r>
            <a:r>
              <a:rPr lang="ru-RU" sz="1900" dirty="0">
                <a:solidFill>
                  <a:srgbClr val="000000"/>
                </a:solidFill>
              </a:rPr>
              <a:t> химиотерапии с гипертермией в лечении </a:t>
            </a:r>
            <a:r>
              <a:rPr lang="ru-RU" sz="1900" dirty="0" err="1">
                <a:solidFill>
                  <a:srgbClr val="000000"/>
                </a:solidFill>
              </a:rPr>
              <a:t>местнораспространенного</a:t>
            </a:r>
            <a:r>
              <a:rPr lang="ru-RU" sz="1900" dirty="0">
                <a:solidFill>
                  <a:srgbClr val="000000"/>
                </a:solidFill>
              </a:rPr>
              <a:t> рака прямой кишки </a:t>
            </a:r>
            <a:endParaRPr lang="ru-RU" sz="1900" dirty="0" smtClean="0">
              <a:solidFill>
                <a:srgbClr val="000000"/>
              </a:solidFill>
            </a:endParaRPr>
          </a:p>
          <a:p>
            <a:pPr marL="285750" indent="-285750">
              <a:lnSpc>
                <a:spcPct val="120000"/>
              </a:lnSpc>
              <a:buFont typeface="Wingdings" charset="2"/>
              <a:buChar char="u"/>
            </a:pPr>
            <a:r>
              <a:rPr lang="ru-RU" sz="1900" dirty="0" smtClean="0">
                <a:solidFill>
                  <a:srgbClr val="000000"/>
                </a:solidFill>
              </a:rPr>
              <a:t>Метод </a:t>
            </a:r>
            <a:r>
              <a:rPr lang="ru-RU" sz="1900" dirty="0">
                <a:solidFill>
                  <a:srgbClr val="000000"/>
                </a:solidFill>
              </a:rPr>
              <a:t>гибридной </a:t>
            </a:r>
            <a:r>
              <a:rPr lang="ru-RU" sz="1900" dirty="0" err="1">
                <a:solidFill>
                  <a:srgbClr val="000000"/>
                </a:solidFill>
              </a:rPr>
              <a:t>лапароскопической</a:t>
            </a:r>
            <a:r>
              <a:rPr lang="ru-RU" sz="1900" dirty="0">
                <a:solidFill>
                  <a:srgbClr val="000000"/>
                </a:solidFill>
              </a:rPr>
              <a:t> и </a:t>
            </a:r>
            <a:r>
              <a:rPr lang="ru-RU" sz="1900" dirty="0" err="1">
                <a:solidFill>
                  <a:srgbClr val="000000"/>
                </a:solidFill>
              </a:rPr>
              <a:t>трансанальной</a:t>
            </a:r>
            <a:r>
              <a:rPr lang="ru-RU" sz="1900" dirty="0">
                <a:solidFill>
                  <a:srgbClr val="000000"/>
                </a:solidFill>
              </a:rPr>
              <a:t> микроэндоскопической </a:t>
            </a:r>
            <a:r>
              <a:rPr lang="ru-RU" sz="1900" dirty="0" err="1">
                <a:solidFill>
                  <a:srgbClr val="000000"/>
                </a:solidFill>
              </a:rPr>
              <a:t>сфинктеросохраняющей</a:t>
            </a:r>
            <a:r>
              <a:rPr lang="ru-RU" sz="1900" dirty="0">
                <a:solidFill>
                  <a:srgbClr val="000000"/>
                </a:solidFill>
              </a:rPr>
              <a:t> тотальной </a:t>
            </a:r>
            <a:r>
              <a:rPr lang="ru-RU" sz="1900" dirty="0" err="1">
                <a:solidFill>
                  <a:srgbClr val="000000"/>
                </a:solidFill>
              </a:rPr>
              <a:t>мезоректумэктомии</a:t>
            </a:r>
            <a:r>
              <a:rPr lang="ru-RU" sz="1900" dirty="0">
                <a:solidFill>
                  <a:srgbClr val="000000"/>
                </a:solidFill>
              </a:rPr>
              <a:t> при раке прямой </a:t>
            </a:r>
            <a:r>
              <a:rPr lang="ru-RU" sz="1900" dirty="0" smtClean="0">
                <a:solidFill>
                  <a:srgbClr val="000000"/>
                </a:solidFill>
              </a:rPr>
              <a:t>кишки</a:t>
            </a:r>
          </a:p>
          <a:p>
            <a:pPr marL="285750" indent="-285750">
              <a:lnSpc>
                <a:spcPct val="120000"/>
              </a:lnSpc>
              <a:buFont typeface="Wingdings" charset="2"/>
              <a:buChar char="u"/>
            </a:pPr>
            <a:r>
              <a:rPr lang="ru-RU" sz="1900" dirty="0" smtClean="0">
                <a:solidFill>
                  <a:srgbClr val="000000"/>
                </a:solidFill>
              </a:rPr>
              <a:t>Метод </a:t>
            </a:r>
            <a:r>
              <a:rPr lang="ru-RU" sz="1900" dirty="0">
                <a:solidFill>
                  <a:srgbClr val="000000"/>
                </a:solidFill>
              </a:rPr>
              <a:t>диагностики метастатического потенциала </a:t>
            </a:r>
            <a:r>
              <a:rPr lang="ru-RU" sz="1900" dirty="0" err="1">
                <a:solidFill>
                  <a:srgbClr val="000000"/>
                </a:solidFill>
              </a:rPr>
              <a:t>колоректального</a:t>
            </a:r>
            <a:r>
              <a:rPr lang="ru-RU" sz="1900" dirty="0">
                <a:solidFill>
                  <a:srgbClr val="000000"/>
                </a:solidFill>
              </a:rPr>
              <a:t> рака на основе молекулярно-генетических характеристик опухоли с целью определения показаний к проведению </a:t>
            </a:r>
            <a:r>
              <a:rPr lang="ru-RU" sz="1900" dirty="0" err="1">
                <a:solidFill>
                  <a:srgbClr val="000000"/>
                </a:solidFill>
              </a:rPr>
              <a:t>адъювантного</a:t>
            </a:r>
            <a:r>
              <a:rPr lang="ru-RU" sz="1900" dirty="0">
                <a:solidFill>
                  <a:srgbClr val="000000"/>
                </a:solidFill>
              </a:rPr>
              <a:t> </a:t>
            </a:r>
            <a:r>
              <a:rPr lang="ru-RU" sz="1900" dirty="0" smtClean="0">
                <a:solidFill>
                  <a:srgbClr val="000000"/>
                </a:solidFill>
              </a:rPr>
              <a:t>лечения</a:t>
            </a:r>
          </a:p>
          <a:p>
            <a:pPr marL="285750" indent="-285750">
              <a:lnSpc>
                <a:spcPct val="120000"/>
              </a:lnSpc>
              <a:buFont typeface="Wingdings" charset="2"/>
              <a:buChar char="u"/>
            </a:pPr>
            <a:r>
              <a:rPr lang="ru-RU" sz="1900" dirty="0" smtClean="0">
                <a:solidFill>
                  <a:srgbClr val="000000"/>
                </a:solidFill>
              </a:rPr>
              <a:t>Поиск </a:t>
            </a:r>
            <a:r>
              <a:rPr lang="ru-RU" sz="1900" dirty="0" err="1">
                <a:solidFill>
                  <a:srgbClr val="000000"/>
                </a:solidFill>
              </a:rPr>
              <a:t>герминальных</a:t>
            </a:r>
            <a:r>
              <a:rPr lang="ru-RU" sz="1900" dirty="0">
                <a:solidFill>
                  <a:srgbClr val="000000"/>
                </a:solidFill>
              </a:rPr>
              <a:t> мутаций для улучшения результатов терапии </a:t>
            </a:r>
            <a:r>
              <a:rPr lang="ru-RU" sz="1900" dirty="0" err="1">
                <a:solidFill>
                  <a:srgbClr val="000000"/>
                </a:solidFill>
              </a:rPr>
              <a:t>рабдоидных</a:t>
            </a:r>
            <a:r>
              <a:rPr lang="ru-RU" sz="1900" dirty="0">
                <a:solidFill>
                  <a:srgbClr val="000000"/>
                </a:solidFill>
              </a:rPr>
              <a:t> </a:t>
            </a:r>
            <a:r>
              <a:rPr lang="ru-RU" sz="1900" dirty="0" smtClean="0">
                <a:solidFill>
                  <a:srgbClr val="000000"/>
                </a:solidFill>
              </a:rPr>
              <a:t>опухолей</a:t>
            </a:r>
            <a:endParaRPr lang="ru-RU" sz="1900" dirty="0">
              <a:solidFill>
                <a:srgbClr val="00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88259" y="188259"/>
            <a:ext cx="8776448" cy="6490448"/>
          </a:xfrm>
          <a:prstGeom prst="rect">
            <a:avLst/>
          </a:prstGeom>
          <a:noFill/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228600" y="304800"/>
            <a:ext cx="6432176" cy="461665"/>
          </a:xfrm>
          <a:prstGeom prst="rect">
            <a:avLst/>
          </a:prstGeom>
          <a:solidFill>
            <a:schemeClr val="accent3">
              <a:lumMod val="75000"/>
              <a:alpha val="55000"/>
            </a:schemeClr>
          </a:solidFill>
        </p:spPr>
        <p:txBody>
          <a:bodyPr wrap="square" rtlCol="0">
            <a:normAutofit/>
          </a:bodyPr>
          <a:lstStyle/>
          <a:p>
            <a:r>
              <a:rPr lang="ru-RU" sz="2400" b="1" dirty="0">
                <a:solidFill>
                  <a:srgbClr val="000000"/>
                </a:solidFill>
              </a:rPr>
              <a:t>	</a:t>
            </a:r>
            <a:r>
              <a:rPr lang="ru-RU" sz="2400" b="1" dirty="0" smtClean="0">
                <a:solidFill>
                  <a:srgbClr val="000000"/>
                </a:solidFill>
              </a:rPr>
              <a:t>ОНКОЛОГИЯ</a:t>
            </a:r>
            <a:endParaRPr lang="ru-RU" sz="24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4723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228600" y="228600"/>
            <a:ext cx="8762999" cy="64126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20000"/>
              </a:lnSpc>
            </a:pPr>
            <a:endParaRPr lang="ru-RU" b="1" dirty="0" smtClean="0">
              <a:solidFill>
                <a:srgbClr val="000000"/>
              </a:solidFill>
            </a:endParaRPr>
          </a:p>
          <a:p>
            <a:pPr>
              <a:lnSpc>
                <a:spcPct val="120000"/>
              </a:lnSpc>
            </a:pPr>
            <a:endParaRPr lang="ru-RU" sz="1000" b="1" dirty="0" smtClean="0">
              <a:solidFill>
                <a:srgbClr val="000000"/>
              </a:solidFill>
            </a:endParaRPr>
          </a:p>
          <a:p>
            <a:pPr marL="285750" indent="-285750">
              <a:lnSpc>
                <a:spcPct val="120000"/>
              </a:lnSpc>
              <a:buFont typeface="Wingdings" charset="2"/>
              <a:buChar char="u"/>
            </a:pPr>
            <a:r>
              <a:rPr lang="ru-RU" sz="2000" dirty="0" smtClean="0">
                <a:solidFill>
                  <a:srgbClr val="000000"/>
                </a:solidFill>
              </a:rPr>
              <a:t>Лечение </a:t>
            </a:r>
            <a:r>
              <a:rPr lang="ru-RU" sz="2000" dirty="0">
                <a:solidFill>
                  <a:srgbClr val="000000"/>
                </a:solidFill>
              </a:rPr>
              <a:t>эпилепсии с продолженной </a:t>
            </a:r>
            <a:r>
              <a:rPr lang="ru-RU" sz="2000" dirty="0" err="1">
                <a:solidFill>
                  <a:srgbClr val="000000"/>
                </a:solidFill>
              </a:rPr>
              <a:t>спайк</a:t>
            </a:r>
            <a:r>
              <a:rPr lang="ru-RU" sz="2000" dirty="0">
                <a:solidFill>
                  <a:srgbClr val="000000"/>
                </a:solidFill>
              </a:rPr>
              <a:t>-волновой активностью во </a:t>
            </a:r>
            <a:r>
              <a:rPr lang="ru-RU" sz="2000" dirty="0" smtClean="0">
                <a:solidFill>
                  <a:srgbClr val="000000"/>
                </a:solidFill>
              </a:rPr>
              <a:t>сне</a:t>
            </a:r>
            <a:endParaRPr lang="ru-RU" sz="2000" dirty="0">
              <a:solidFill>
                <a:srgbClr val="000000"/>
              </a:solidFill>
            </a:endParaRPr>
          </a:p>
          <a:p>
            <a:pPr marL="285750" indent="-285750">
              <a:lnSpc>
                <a:spcPct val="120000"/>
              </a:lnSpc>
              <a:buFont typeface="Wingdings" charset="2"/>
              <a:buChar char="u"/>
            </a:pPr>
            <a:r>
              <a:rPr lang="ru-RU" sz="2000" dirty="0" smtClean="0">
                <a:solidFill>
                  <a:srgbClr val="000000"/>
                </a:solidFill>
              </a:rPr>
              <a:t>Оказание </a:t>
            </a:r>
            <a:r>
              <a:rPr lang="ru-RU" sz="2000" dirty="0">
                <a:solidFill>
                  <a:srgbClr val="000000"/>
                </a:solidFill>
              </a:rPr>
              <a:t>медицинской помощи пациентам страдающих эпилепсией с целью выявления у них </a:t>
            </a:r>
            <a:r>
              <a:rPr lang="ru-RU" sz="2000" dirty="0" err="1">
                <a:solidFill>
                  <a:srgbClr val="000000"/>
                </a:solidFill>
              </a:rPr>
              <a:t>жизнеугрожающих</a:t>
            </a:r>
            <a:r>
              <a:rPr lang="ru-RU" sz="2000" dirty="0">
                <a:solidFill>
                  <a:srgbClr val="000000"/>
                </a:solidFill>
              </a:rPr>
              <a:t> нарушений </a:t>
            </a:r>
            <a:r>
              <a:rPr lang="ru-RU" sz="2000" dirty="0" smtClean="0">
                <a:solidFill>
                  <a:srgbClr val="000000"/>
                </a:solidFill>
              </a:rPr>
              <a:t>ритма</a:t>
            </a:r>
            <a:endParaRPr lang="ru-RU" sz="2000" dirty="0">
              <a:solidFill>
                <a:srgbClr val="000000"/>
              </a:solidFill>
            </a:endParaRPr>
          </a:p>
          <a:p>
            <a:pPr marL="285750" indent="-285750">
              <a:lnSpc>
                <a:spcPct val="120000"/>
              </a:lnSpc>
              <a:buFont typeface="Wingdings" charset="2"/>
              <a:buChar char="u"/>
            </a:pPr>
            <a:r>
              <a:rPr lang="ru-RU" sz="2000" dirty="0" smtClean="0">
                <a:solidFill>
                  <a:srgbClr val="000000"/>
                </a:solidFill>
              </a:rPr>
              <a:t>Реконструктивные </a:t>
            </a:r>
            <a:r>
              <a:rPr lang="ru-RU" sz="2000" dirty="0">
                <a:solidFill>
                  <a:srgbClr val="000000"/>
                </a:solidFill>
              </a:rPr>
              <a:t>нейрохирургические вмешательства с использованием фантомного предоперационного трехмерного </a:t>
            </a:r>
            <a:r>
              <a:rPr lang="ru-RU" sz="2000" dirty="0" smtClean="0">
                <a:solidFill>
                  <a:srgbClr val="000000"/>
                </a:solidFill>
              </a:rPr>
              <a:t>моделирования</a:t>
            </a:r>
          </a:p>
          <a:p>
            <a:pPr marL="285750" indent="-285750">
              <a:lnSpc>
                <a:spcPct val="120000"/>
              </a:lnSpc>
              <a:buFont typeface="Wingdings" charset="2"/>
              <a:buChar char="u"/>
            </a:pPr>
            <a:r>
              <a:rPr lang="ru-RU" sz="2000" dirty="0" err="1">
                <a:solidFill>
                  <a:srgbClr val="000000"/>
                </a:solidFill>
              </a:rPr>
              <a:t>Вентрикуло-синустрансверзостомия</a:t>
            </a:r>
            <a:r>
              <a:rPr lang="ru-RU" sz="2000" dirty="0">
                <a:solidFill>
                  <a:srgbClr val="000000"/>
                </a:solidFill>
              </a:rPr>
              <a:t> в лечении пациентов с гидроцефалией</a:t>
            </a:r>
          </a:p>
          <a:p>
            <a:pPr marL="285750" indent="-285750">
              <a:lnSpc>
                <a:spcPct val="120000"/>
              </a:lnSpc>
              <a:buFont typeface="Wingdings" charset="2"/>
              <a:buChar char="u"/>
            </a:pPr>
            <a:r>
              <a:rPr lang="ru-RU" sz="2000" dirty="0" smtClean="0">
                <a:solidFill>
                  <a:srgbClr val="000000"/>
                </a:solidFill>
              </a:rPr>
              <a:t>Метод </a:t>
            </a:r>
            <a:r>
              <a:rPr lang="ru-RU" sz="2000" dirty="0">
                <a:solidFill>
                  <a:srgbClr val="000000"/>
                </a:solidFill>
              </a:rPr>
              <a:t>сочетанного лечения хронической гипертензивной энцефалопатии на основе комплексного применения физических факторов, бальнеотерапии и лечебной </a:t>
            </a:r>
            <a:r>
              <a:rPr lang="ru-RU" sz="2000" dirty="0" smtClean="0">
                <a:solidFill>
                  <a:srgbClr val="000000"/>
                </a:solidFill>
              </a:rPr>
              <a:t>физкультуры</a:t>
            </a:r>
          </a:p>
          <a:p>
            <a:pPr marL="285750" indent="-285750">
              <a:lnSpc>
                <a:spcPct val="120000"/>
              </a:lnSpc>
              <a:buFont typeface="Wingdings" charset="2"/>
              <a:buChar char="u"/>
            </a:pPr>
            <a:r>
              <a:rPr lang="ru-RU" sz="2000" dirty="0" smtClean="0">
                <a:solidFill>
                  <a:srgbClr val="000000"/>
                </a:solidFill>
              </a:rPr>
              <a:t>Использование </a:t>
            </a:r>
            <a:r>
              <a:rPr lang="ru-RU" sz="2000" dirty="0" err="1">
                <a:solidFill>
                  <a:srgbClr val="000000"/>
                </a:solidFill>
              </a:rPr>
              <a:t>транслингвальной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неинвазивной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нейромодуляции</a:t>
            </a:r>
            <a:r>
              <a:rPr lang="ru-RU" sz="2000" dirty="0">
                <a:solidFill>
                  <a:srgbClr val="000000"/>
                </a:solidFill>
              </a:rPr>
              <a:t> черепных нервов для коррекции нарушений равновесия у </a:t>
            </a:r>
            <a:r>
              <a:rPr lang="ru-RU" sz="2000" dirty="0" smtClean="0">
                <a:solidFill>
                  <a:srgbClr val="000000"/>
                </a:solidFill>
              </a:rPr>
              <a:t>пациентов</a:t>
            </a:r>
            <a:endParaRPr lang="ru-RU" sz="2000" dirty="0">
              <a:solidFill>
                <a:srgbClr val="000000"/>
              </a:solidFill>
            </a:endParaRPr>
          </a:p>
          <a:p>
            <a:pPr marL="285750" indent="-285750">
              <a:lnSpc>
                <a:spcPct val="120000"/>
              </a:lnSpc>
              <a:buFont typeface="Wingdings" charset="2"/>
              <a:buChar char="u"/>
            </a:pPr>
            <a:r>
              <a:rPr lang="ru-RU" sz="2000" dirty="0" smtClean="0">
                <a:solidFill>
                  <a:srgbClr val="000000"/>
                </a:solidFill>
              </a:rPr>
              <a:t>Хирургическое </a:t>
            </a:r>
            <a:r>
              <a:rPr lang="ru-RU" sz="2000" dirty="0">
                <a:solidFill>
                  <a:srgbClr val="000000"/>
                </a:solidFill>
              </a:rPr>
              <a:t>лечение дегенеративно-дистрофических заболеваний пояснично-крестцового отдела </a:t>
            </a:r>
            <a:r>
              <a:rPr lang="ru-RU" sz="2000" dirty="0" smtClean="0">
                <a:solidFill>
                  <a:srgbClr val="000000"/>
                </a:solidFill>
              </a:rPr>
              <a:t>позвоночника</a:t>
            </a:r>
            <a:endParaRPr lang="ru-RU" sz="2000" dirty="0">
              <a:solidFill>
                <a:srgbClr val="000000"/>
              </a:solidFill>
            </a:endParaRPr>
          </a:p>
          <a:p>
            <a:pPr marL="285750" indent="-285750">
              <a:lnSpc>
                <a:spcPct val="120000"/>
              </a:lnSpc>
              <a:buFont typeface="Wingdings" charset="2"/>
              <a:buChar char="u"/>
            </a:pPr>
            <a:r>
              <a:rPr lang="ru-RU" sz="2000" dirty="0" smtClean="0">
                <a:solidFill>
                  <a:srgbClr val="000000"/>
                </a:solidFill>
              </a:rPr>
              <a:t>Оказание </a:t>
            </a:r>
            <a:r>
              <a:rPr lang="ru-RU" sz="2000" dirty="0">
                <a:solidFill>
                  <a:srgbClr val="000000"/>
                </a:solidFill>
              </a:rPr>
              <a:t>специализированной медицинской помощи в рамках клинической апробации с применением </a:t>
            </a:r>
            <a:r>
              <a:rPr lang="ru-RU" sz="2000" dirty="0" err="1">
                <a:solidFill>
                  <a:srgbClr val="000000"/>
                </a:solidFill>
              </a:rPr>
              <a:t>полисегментарной</a:t>
            </a:r>
            <a:r>
              <a:rPr lang="ru-RU" sz="2000" dirty="0">
                <a:solidFill>
                  <a:srgbClr val="000000"/>
                </a:solidFill>
              </a:rPr>
              <a:t> реконструкции </a:t>
            </a:r>
            <a:r>
              <a:rPr lang="ru-RU" sz="2000" dirty="0" smtClean="0">
                <a:solidFill>
                  <a:srgbClr val="000000"/>
                </a:solidFill>
              </a:rPr>
              <a:t>позвоночника</a:t>
            </a:r>
            <a:endParaRPr lang="ru-RU" sz="2000" dirty="0">
              <a:solidFill>
                <a:srgbClr val="00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88259" y="188259"/>
            <a:ext cx="8776448" cy="6490448"/>
          </a:xfrm>
          <a:prstGeom prst="rect">
            <a:avLst/>
          </a:prstGeom>
          <a:noFill/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228600" y="304800"/>
            <a:ext cx="6432176" cy="461665"/>
          </a:xfrm>
          <a:prstGeom prst="rect">
            <a:avLst/>
          </a:prstGeom>
          <a:solidFill>
            <a:schemeClr val="accent2">
              <a:lumMod val="75000"/>
              <a:alpha val="55000"/>
            </a:schemeClr>
          </a:solidFill>
        </p:spPr>
        <p:txBody>
          <a:bodyPr wrap="square" rtlCol="0">
            <a:normAutofit/>
          </a:bodyPr>
          <a:lstStyle/>
          <a:p>
            <a:r>
              <a:rPr lang="ru-RU" sz="2400" b="1" dirty="0">
                <a:solidFill>
                  <a:srgbClr val="000000"/>
                </a:solidFill>
              </a:rPr>
              <a:t>	</a:t>
            </a:r>
            <a:r>
              <a:rPr lang="ru-RU" sz="2400" b="1" dirty="0" smtClean="0">
                <a:solidFill>
                  <a:srgbClr val="000000"/>
                </a:solidFill>
              </a:rPr>
              <a:t>НЕВРОЛОГИЯ / НЕЙРОХИРУРГИЯ</a:t>
            </a:r>
            <a:endParaRPr lang="ru-RU" sz="24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4723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228600" y="228600"/>
            <a:ext cx="8762999" cy="64126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20000"/>
              </a:lnSpc>
            </a:pPr>
            <a:endParaRPr lang="ru-RU" sz="2000" b="1" dirty="0" smtClean="0">
              <a:solidFill>
                <a:srgbClr val="000000"/>
              </a:solidFill>
            </a:endParaRPr>
          </a:p>
          <a:p>
            <a:pPr marL="285750" indent="-285750">
              <a:lnSpc>
                <a:spcPct val="120000"/>
              </a:lnSpc>
              <a:buFont typeface="Wingdings" charset="2"/>
              <a:buChar char="u"/>
            </a:pPr>
            <a:r>
              <a:rPr lang="ru-RU" sz="2000" dirty="0" err="1" smtClean="0">
                <a:solidFill>
                  <a:srgbClr val="000000"/>
                </a:solidFill>
              </a:rPr>
              <a:t>Таргетная</a:t>
            </a:r>
            <a:r>
              <a:rPr lang="ru-RU" sz="2000" dirty="0" smtClean="0">
                <a:solidFill>
                  <a:srgbClr val="000000"/>
                </a:solidFill>
              </a:rPr>
              <a:t> </a:t>
            </a:r>
            <a:r>
              <a:rPr lang="ru-RU" sz="2000" dirty="0">
                <a:solidFill>
                  <a:srgbClr val="000000"/>
                </a:solidFill>
              </a:rPr>
              <a:t>индивидуализированная терапия генно-инженерными биологическими препаратами детей </a:t>
            </a:r>
            <a:endParaRPr lang="ru-RU" sz="2000" dirty="0" smtClean="0">
              <a:solidFill>
                <a:srgbClr val="000000"/>
              </a:solidFill>
            </a:endParaRPr>
          </a:p>
          <a:p>
            <a:pPr marL="285750" indent="-285750">
              <a:lnSpc>
                <a:spcPct val="120000"/>
              </a:lnSpc>
              <a:buFont typeface="Wingdings" charset="2"/>
              <a:buChar char="u"/>
            </a:pPr>
            <a:r>
              <a:rPr lang="ru-RU" sz="2000" dirty="0" smtClean="0">
                <a:solidFill>
                  <a:srgbClr val="000000"/>
                </a:solidFill>
              </a:rPr>
              <a:t>Применение </a:t>
            </a:r>
            <a:r>
              <a:rPr lang="ru-RU" sz="2000" dirty="0">
                <a:solidFill>
                  <a:srgbClr val="000000"/>
                </a:solidFill>
              </a:rPr>
              <a:t>иммуномодулирующей терапии у детей с воспалительными заболеваниями </a:t>
            </a:r>
            <a:r>
              <a:rPr lang="ru-RU" sz="2000" dirty="0" smtClean="0">
                <a:solidFill>
                  <a:srgbClr val="000000"/>
                </a:solidFill>
              </a:rPr>
              <a:t>миокарда</a:t>
            </a:r>
          </a:p>
          <a:p>
            <a:pPr marL="285750" indent="-285750">
              <a:lnSpc>
                <a:spcPct val="120000"/>
              </a:lnSpc>
              <a:buFont typeface="Wingdings" charset="2"/>
              <a:buChar char="u"/>
            </a:pPr>
            <a:r>
              <a:rPr lang="ru-RU" sz="2000" dirty="0" smtClean="0">
                <a:solidFill>
                  <a:srgbClr val="000000"/>
                </a:solidFill>
              </a:rPr>
              <a:t>Персонификация </a:t>
            </a:r>
            <a:r>
              <a:rPr lang="ru-RU" sz="2000" dirty="0">
                <a:solidFill>
                  <a:srgbClr val="000000"/>
                </a:solidFill>
              </a:rPr>
              <a:t>терапевтических подходов к лечению детей с врожденным и приобретенным нефротическим </a:t>
            </a:r>
            <a:r>
              <a:rPr lang="ru-RU" sz="2000" dirty="0" smtClean="0">
                <a:solidFill>
                  <a:srgbClr val="000000"/>
                </a:solidFill>
              </a:rPr>
              <a:t>синдромом</a:t>
            </a:r>
          </a:p>
          <a:p>
            <a:pPr marL="285750" indent="-285750">
              <a:lnSpc>
                <a:spcPct val="120000"/>
              </a:lnSpc>
              <a:buFont typeface="Wingdings" charset="2"/>
              <a:buChar char="u"/>
            </a:pPr>
            <a:r>
              <a:rPr lang="ru-RU" sz="2000" dirty="0" smtClean="0">
                <a:solidFill>
                  <a:srgbClr val="000000"/>
                </a:solidFill>
              </a:rPr>
              <a:t>Малоинвазивное </a:t>
            </a:r>
            <a:r>
              <a:rPr lang="ru-RU" sz="2000" dirty="0">
                <a:solidFill>
                  <a:srgbClr val="000000"/>
                </a:solidFill>
              </a:rPr>
              <a:t>введение </a:t>
            </a:r>
            <a:r>
              <a:rPr lang="ru-RU" sz="2000" dirty="0" err="1">
                <a:solidFill>
                  <a:srgbClr val="000000"/>
                </a:solidFill>
              </a:rPr>
              <a:t>сурфактанта</a:t>
            </a:r>
            <a:r>
              <a:rPr lang="ru-RU" sz="2000" dirty="0">
                <a:solidFill>
                  <a:srgbClr val="000000"/>
                </a:solidFill>
              </a:rPr>
              <a:t> и позднего ингаляционного введения </a:t>
            </a:r>
            <a:r>
              <a:rPr lang="ru-RU" sz="2000" dirty="0" err="1" smtClean="0">
                <a:solidFill>
                  <a:srgbClr val="000000"/>
                </a:solidFill>
              </a:rPr>
              <a:t>сурфактанта</a:t>
            </a:r>
            <a:endParaRPr lang="ru-RU" sz="2000" dirty="0">
              <a:solidFill>
                <a:srgbClr val="000000"/>
              </a:solidFill>
            </a:endParaRPr>
          </a:p>
          <a:p>
            <a:pPr marL="285750" indent="-285750">
              <a:lnSpc>
                <a:spcPct val="120000"/>
              </a:lnSpc>
              <a:buFont typeface="Wingdings" charset="2"/>
              <a:buChar char="u"/>
            </a:pPr>
            <a:r>
              <a:rPr lang="ru-RU" sz="2000" dirty="0" smtClean="0">
                <a:solidFill>
                  <a:srgbClr val="000000"/>
                </a:solidFill>
              </a:rPr>
              <a:t>Диагностика </a:t>
            </a:r>
            <a:r>
              <a:rPr lang="ru-RU" sz="2000" dirty="0">
                <a:solidFill>
                  <a:srgbClr val="000000"/>
                </a:solidFill>
              </a:rPr>
              <a:t>нарушений биоэлектрической активности головного мозга у новорожденных недоношенных </a:t>
            </a:r>
            <a:r>
              <a:rPr lang="ru-RU" sz="2000" dirty="0" smtClean="0">
                <a:solidFill>
                  <a:srgbClr val="000000"/>
                </a:solidFill>
              </a:rPr>
              <a:t>детей</a:t>
            </a:r>
          </a:p>
          <a:p>
            <a:pPr marL="285750" indent="-285750">
              <a:lnSpc>
                <a:spcPct val="120000"/>
              </a:lnSpc>
              <a:buFont typeface="Wingdings" charset="2"/>
              <a:buChar char="u"/>
            </a:pPr>
            <a:r>
              <a:rPr lang="ru-RU" sz="2000" dirty="0" smtClean="0">
                <a:solidFill>
                  <a:srgbClr val="000000"/>
                </a:solidFill>
              </a:rPr>
              <a:t>Метод </a:t>
            </a:r>
            <a:r>
              <a:rPr lang="ru-RU" sz="2000" dirty="0">
                <a:solidFill>
                  <a:srgbClr val="000000"/>
                </a:solidFill>
              </a:rPr>
              <a:t>хирургической коррекции врожденной деформации позвоночника у </a:t>
            </a:r>
            <a:r>
              <a:rPr lang="ru-RU" sz="2000" dirty="0" smtClean="0">
                <a:solidFill>
                  <a:srgbClr val="000000"/>
                </a:solidFill>
              </a:rPr>
              <a:t>детей</a:t>
            </a:r>
          </a:p>
          <a:p>
            <a:pPr marL="285750" indent="-285750">
              <a:lnSpc>
                <a:spcPct val="120000"/>
              </a:lnSpc>
              <a:buFont typeface="Wingdings" charset="2"/>
              <a:buChar char="u"/>
            </a:pPr>
            <a:r>
              <a:rPr lang="ru-RU" sz="2000" dirty="0" smtClean="0">
                <a:solidFill>
                  <a:srgbClr val="000000"/>
                </a:solidFill>
              </a:rPr>
              <a:t>Метод </a:t>
            </a:r>
            <a:r>
              <a:rPr lang="ru-RU" sz="2000" dirty="0">
                <a:solidFill>
                  <a:srgbClr val="000000"/>
                </a:solidFill>
              </a:rPr>
              <a:t>коррекции деформаций длинных трубчатых костей у </a:t>
            </a:r>
            <a:r>
              <a:rPr lang="ru-RU" sz="2000" dirty="0" smtClean="0">
                <a:solidFill>
                  <a:srgbClr val="000000"/>
                </a:solidFill>
              </a:rPr>
              <a:t>детей</a:t>
            </a:r>
          </a:p>
          <a:p>
            <a:pPr marL="285750" indent="-285750">
              <a:lnSpc>
                <a:spcPct val="120000"/>
              </a:lnSpc>
              <a:buFont typeface="Wingdings" charset="2"/>
              <a:buChar char="u"/>
            </a:pPr>
            <a:endParaRPr lang="ru-RU" sz="2000" dirty="0">
              <a:solidFill>
                <a:srgbClr val="000000"/>
              </a:solidFill>
            </a:endParaRPr>
          </a:p>
          <a:p>
            <a:pPr>
              <a:lnSpc>
                <a:spcPct val="120000"/>
              </a:lnSpc>
            </a:pPr>
            <a:endParaRPr lang="ru-RU" sz="2000" dirty="0" smtClean="0">
              <a:solidFill>
                <a:srgbClr val="00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88259" y="188259"/>
            <a:ext cx="8776448" cy="6490448"/>
          </a:xfrm>
          <a:prstGeom prst="rect">
            <a:avLst/>
          </a:prstGeom>
          <a:noFill/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228600" y="304800"/>
            <a:ext cx="6432176" cy="461665"/>
          </a:xfrm>
          <a:prstGeom prst="rect">
            <a:avLst/>
          </a:prstGeom>
          <a:solidFill>
            <a:schemeClr val="accent5">
              <a:lumMod val="75000"/>
              <a:alpha val="55000"/>
            </a:schemeClr>
          </a:solidFill>
        </p:spPr>
        <p:txBody>
          <a:bodyPr wrap="square" rtlCol="0">
            <a:norm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	</a:t>
            </a:r>
            <a:r>
              <a:rPr lang="ru-RU" sz="2400" b="1" dirty="0" smtClean="0">
                <a:solidFill>
                  <a:srgbClr val="000000"/>
                </a:solidFill>
              </a:rPr>
              <a:t>ПЕДИАТРИЯ (1)</a:t>
            </a:r>
            <a:endParaRPr lang="ru-RU" sz="24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1274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228600" y="228600"/>
            <a:ext cx="8762999" cy="64126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20000"/>
              </a:lnSpc>
            </a:pPr>
            <a:endParaRPr lang="ru-RU" sz="2000" b="1" dirty="0" smtClean="0">
              <a:solidFill>
                <a:srgbClr val="000000"/>
              </a:solidFill>
            </a:endParaRPr>
          </a:p>
          <a:p>
            <a:pPr marL="285750" indent="-285750">
              <a:lnSpc>
                <a:spcPct val="120000"/>
              </a:lnSpc>
              <a:buFont typeface="Wingdings" charset="2"/>
              <a:buChar char="u"/>
            </a:pPr>
            <a:r>
              <a:rPr lang="ru-RU" sz="2000" dirty="0" smtClean="0">
                <a:solidFill>
                  <a:srgbClr val="000000"/>
                </a:solidFill>
              </a:rPr>
              <a:t>Комплексное </a:t>
            </a:r>
            <a:r>
              <a:rPr lang="ru-RU" sz="2000" dirty="0">
                <a:solidFill>
                  <a:srgbClr val="000000"/>
                </a:solidFill>
              </a:rPr>
              <a:t>лечение детей с </a:t>
            </a:r>
            <a:r>
              <a:rPr lang="ru-RU" sz="2000" dirty="0" err="1">
                <a:solidFill>
                  <a:srgbClr val="000000"/>
                </a:solidFill>
              </a:rPr>
              <a:t>дисфункциональным</a:t>
            </a:r>
            <a:r>
              <a:rPr lang="ru-RU" sz="2000" dirty="0">
                <a:solidFill>
                  <a:srgbClr val="000000"/>
                </a:solidFill>
              </a:rPr>
              <a:t> мочеиспусканием и </a:t>
            </a:r>
            <a:r>
              <a:rPr lang="ru-RU" sz="2000" dirty="0" err="1">
                <a:solidFill>
                  <a:srgbClr val="000000"/>
                </a:solidFill>
              </a:rPr>
              <a:t>гиперактивным</a:t>
            </a:r>
            <a:r>
              <a:rPr lang="ru-RU" sz="2000" dirty="0">
                <a:solidFill>
                  <a:srgbClr val="000000"/>
                </a:solidFill>
              </a:rPr>
              <a:t> мочевым </a:t>
            </a:r>
            <a:r>
              <a:rPr lang="ru-RU" sz="2000" dirty="0" smtClean="0">
                <a:solidFill>
                  <a:srgbClr val="000000"/>
                </a:solidFill>
              </a:rPr>
              <a:t>пузырем</a:t>
            </a:r>
          </a:p>
          <a:p>
            <a:pPr marL="285750" indent="-285750">
              <a:lnSpc>
                <a:spcPct val="120000"/>
              </a:lnSpc>
              <a:buFont typeface="Wingdings" charset="2"/>
              <a:buChar char="u"/>
            </a:pPr>
            <a:r>
              <a:rPr lang="ru-RU" sz="2000" dirty="0" smtClean="0">
                <a:solidFill>
                  <a:srgbClr val="000000"/>
                </a:solidFill>
              </a:rPr>
              <a:t>Малоинвазивные </a:t>
            </a:r>
            <a:r>
              <a:rPr lang="ru-RU" sz="2000" dirty="0" err="1">
                <a:solidFill>
                  <a:srgbClr val="000000"/>
                </a:solidFill>
              </a:rPr>
              <a:t>гастростомии</a:t>
            </a:r>
            <a:r>
              <a:rPr lang="ru-RU" sz="2000" dirty="0">
                <a:solidFill>
                  <a:srgbClr val="000000"/>
                </a:solidFill>
              </a:rPr>
              <a:t> у детей со злокачественными </a:t>
            </a:r>
            <a:r>
              <a:rPr lang="ru-RU" sz="2000" dirty="0" smtClean="0">
                <a:solidFill>
                  <a:srgbClr val="000000"/>
                </a:solidFill>
              </a:rPr>
              <a:t>новообразованиями</a:t>
            </a:r>
          </a:p>
          <a:p>
            <a:pPr marL="285750" indent="-285750">
              <a:lnSpc>
                <a:spcPct val="120000"/>
              </a:lnSpc>
              <a:buFont typeface="Wingdings" charset="2"/>
              <a:buChar char="u"/>
            </a:pPr>
            <a:r>
              <a:rPr lang="ru-RU" sz="2000" dirty="0" smtClean="0">
                <a:solidFill>
                  <a:srgbClr val="000000"/>
                </a:solidFill>
              </a:rPr>
              <a:t>Комбинированная </a:t>
            </a:r>
            <a:r>
              <a:rPr lang="ru-RU" sz="2000" dirty="0">
                <a:solidFill>
                  <a:srgbClr val="000000"/>
                </a:solidFill>
              </a:rPr>
              <a:t>терапия у детей с </a:t>
            </a:r>
            <a:r>
              <a:rPr lang="ru-RU" sz="2000" dirty="0" err="1">
                <a:solidFill>
                  <a:srgbClr val="000000"/>
                </a:solidFill>
              </a:rPr>
              <a:t>гиперактивным</a:t>
            </a:r>
            <a:r>
              <a:rPr lang="ru-RU" sz="2000" dirty="0">
                <a:solidFill>
                  <a:srgbClr val="000000"/>
                </a:solidFill>
              </a:rPr>
              <a:t> мочевым пузырем и ночной </a:t>
            </a:r>
            <a:r>
              <a:rPr lang="ru-RU" sz="2000" dirty="0" smtClean="0">
                <a:solidFill>
                  <a:srgbClr val="000000"/>
                </a:solidFill>
              </a:rPr>
              <a:t>полиурией</a:t>
            </a:r>
          </a:p>
          <a:p>
            <a:pPr marL="285750" indent="-285750">
              <a:lnSpc>
                <a:spcPct val="120000"/>
              </a:lnSpc>
              <a:buFont typeface="Wingdings" charset="2"/>
              <a:buChar char="u"/>
            </a:pPr>
            <a:r>
              <a:rPr lang="ru-RU" sz="2000" dirty="0" smtClean="0">
                <a:solidFill>
                  <a:srgbClr val="000000"/>
                </a:solidFill>
              </a:rPr>
              <a:t>Инициация </a:t>
            </a:r>
            <a:r>
              <a:rPr lang="ru-RU" sz="2000" dirty="0" err="1">
                <a:solidFill>
                  <a:srgbClr val="000000"/>
                </a:solidFill>
              </a:rPr>
              <a:t>пубертата</a:t>
            </a:r>
            <a:r>
              <a:rPr lang="ru-RU" sz="2000" dirty="0">
                <a:solidFill>
                  <a:srgbClr val="000000"/>
                </a:solidFill>
              </a:rPr>
              <a:t> с помощью </a:t>
            </a:r>
            <a:r>
              <a:rPr lang="ru-RU" sz="2000" dirty="0" err="1">
                <a:solidFill>
                  <a:srgbClr val="000000"/>
                </a:solidFill>
              </a:rPr>
              <a:t>гонадтропных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smtClean="0">
                <a:solidFill>
                  <a:srgbClr val="000000"/>
                </a:solidFill>
              </a:rPr>
              <a:t>препаратов</a:t>
            </a:r>
          </a:p>
          <a:p>
            <a:pPr marL="285750" indent="-285750">
              <a:lnSpc>
                <a:spcPct val="120000"/>
              </a:lnSpc>
              <a:buFont typeface="Wingdings" charset="2"/>
              <a:buChar char="u"/>
            </a:pPr>
            <a:r>
              <a:rPr lang="ru-RU" sz="2000" dirty="0" err="1" smtClean="0">
                <a:solidFill>
                  <a:srgbClr val="000000"/>
                </a:solidFill>
              </a:rPr>
              <a:t>Пренатальное</a:t>
            </a:r>
            <a:r>
              <a:rPr lang="ru-RU" sz="2000" dirty="0" smtClean="0">
                <a:solidFill>
                  <a:srgbClr val="000000"/>
                </a:solidFill>
              </a:rPr>
              <a:t> </a:t>
            </a:r>
            <a:r>
              <a:rPr lang="ru-RU" sz="2000" dirty="0">
                <a:solidFill>
                  <a:srgbClr val="000000"/>
                </a:solidFill>
              </a:rPr>
              <a:t>(дородовое) определение наиболее распространенных анеуплоидий (синдромы Дауна, Эдвардса, </a:t>
            </a:r>
            <a:r>
              <a:rPr lang="ru-RU" sz="2000" dirty="0" err="1">
                <a:solidFill>
                  <a:srgbClr val="000000"/>
                </a:solidFill>
              </a:rPr>
              <a:t>Патау</a:t>
            </a:r>
            <a:r>
              <a:rPr lang="ru-RU" sz="2000" dirty="0">
                <a:solidFill>
                  <a:srgbClr val="000000"/>
                </a:solidFill>
              </a:rPr>
              <a:t>, </a:t>
            </a:r>
            <a:r>
              <a:rPr lang="ru-RU" sz="2000" dirty="0" err="1">
                <a:solidFill>
                  <a:srgbClr val="000000"/>
                </a:solidFill>
              </a:rPr>
              <a:t>Клайнфельтера</a:t>
            </a:r>
            <a:r>
              <a:rPr lang="ru-RU" sz="2000" dirty="0">
                <a:solidFill>
                  <a:srgbClr val="000000"/>
                </a:solidFill>
              </a:rPr>
              <a:t> и Тернера) и резус фактора </a:t>
            </a:r>
            <a:r>
              <a:rPr lang="ru-RU" sz="2000" dirty="0" smtClean="0">
                <a:solidFill>
                  <a:srgbClr val="000000"/>
                </a:solidFill>
              </a:rPr>
              <a:t>плода</a:t>
            </a:r>
          </a:p>
          <a:p>
            <a:pPr marL="285750" indent="-285750">
              <a:lnSpc>
                <a:spcPct val="120000"/>
              </a:lnSpc>
              <a:buFont typeface="Wingdings" charset="2"/>
              <a:buChar char="u"/>
            </a:pPr>
            <a:r>
              <a:rPr lang="ru-RU" sz="2000" dirty="0" smtClean="0">
                <a:solidFill>
                  <a:srgbClr val="000000"/>
                </a:solidFill>
              </a:rPr>
              <a:t>Метод </a:t>
            </a:r>
            <a:r>
              <a:rPr lang="ru-RU" sz="2000" dirty="0">
                <a:solidFill>
                  <a:srgbClr val="000000"/>
                </a:solidFill>
              </a:rPr>
              <a:t>ранней диагностики нарушения моторного развития у детей в возрасте 3-6 месяцев </a:t>
            </a:r>
            <a:r>
              <a:rPr lang="ru-RU" sz="2000" dirty="0" smtClean="0">
                <a:solidFill>
                  <a:srgbClr val="000000"/>
                </a:solidFill>
              </a:rPr>
              <a:t>жизни</a:t>
            </a:r>
          </a:p>
          <a:p>
            <a:pPr marL="285750" indent="-285750">
              <a:lnSpc>
                <a:spcPct val="120000"/>
              </a:lnSpc>
              <a:buFont typeface="Wingdings" charset="2"/>
              <a:buChar char="u"/>
            </a:pPr>
            <a:r>
              <a:rPr lang="ru-RU" sz="2000" dirty="0" smtClean="0">
                <a:solidFill>
                  <a:srgbClr val="000000"/>
                </a:solidFill>
              </a:rPr>
              <a:t>Дистанционное </a:t>
            </a:r>
            <a:r>
              <a:rPr lang="ru-RU" sz="2000" dirty="0">
                <a:solidFill>
                  <a:srgbClr val="000000"/>
                </a:solidFill>
              </a:rPr>
              <a:t>наблюдение и лечение детей и подростков с сахарным диабетом 1 </a:t>
            </a:r>
            <a:r>
              <a:rPr lang="ru-RU" sz="2000" dirty="0" smtClean="0">
                <a:solidFill>
                  <a:srgbClr val="000000"/>
                </a:solidFill>
              </a:rPr>
              <a:t>типа</a:t>
            </a:r>
          </a:p>
          <a:p>
            <a:pPr marL="285750" indent="-285750">
              <a:lnSpc>
                <a:spcPct val="120000"/>
              </a:lnSpc>
              <a:buFont typeface="Wingdings" charset="2"/>
              <a:buChar char="u"/>
            </a:pPr>
            <a:endParaRPr lang="ru-RU" sz="2000" dirty="0">
              <a:solidFill>
                <a:srgbClr val="00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88259" y="188259"/>
            <a:ext cx="8776448" cy="6490448"/>
          </a:xfrm>
          <a:prstGeom prst="rect">
            <a:avLst/>
          </a:prstGeom>
          <a:noFill/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228600" y="304800"/>
            <a:ext cx="6432176" cy="461665"/>
          </a:xfrm>
          <a:prstGeom prst="rect">
            <a:avLst/>
          </a:prstGeom>
          <a:solidFill>
            <a:schemeClr val="accent5">
              <a:lumMod val="75000"/>
              <a:alpha val="55000"/>
            </a:schemeClr>
          </a:solidFill>
        </p:spPr>
        <p:txBody>
          <a:bodyPr wrap="square" rtlCol="0">
            <a:norm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	</a:t>
            </a:r>
            <a:r>
              <a:rPr lang="ru-RU" sz="2400" b="1" dirty="0" smtClean="0">
                <a:solidFill>
                  <a:srgbClr val="000000"/>
                </a:solidFill>
              </a:rPr>
              <a:t>ПЕДИАТРИЯ (2)</a:t>
            </a:r>
            <a:endParaRPr lang="ru-RU" sz="24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3215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228600" y="228600"/>
            <a:ext cx="8762999" cy="64126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20000"/>
              </a:lnSpc>
            </a:pPr>
            <a:endParaRPr lang="ru-RU" sz="2000" b="1" dirty="0" smtClean="0">
              <a:solidFill>
                <a:srgbClr val="000000"/>
              </a:solidFill>
            </a:endParaRPr>
          </a:p>
          <a:p>
            <a:pPr>
              <a:lnSpc>
                <a:spcPct val="120000"/>
              </a:lnSpc>
            </a:pPr>
            <a:endParaRPr lang="ru-RU" sz="2000" b="1" dirty="0">
              <a:solidFill>
                <a:srgbClr val="000000"/>
              </a:solidFill>
            </a:endParaRPr>
          </a:p>
          <a:p>
            <a:pPr>
              <a:lnSpc>
                <a:spcPct val="120000"/>
              </a:lnSpc>
            </a:pPr>
            <a:endParaRPr lang="ru-RU" sz="2000" b="1" dirty="0" smtClean="0">
              <a:solidFill>
                <a:srgbClr val="000000"/>
              </a:solidFill>
            </a:endParaRPr>
          </a:p>
          <a:p>
            <a:pPr>
              <a:lnSpc>
                <a:spcPct val="120000"/>
              </a:lnSpc>
            </a:pPr>
            <a:endParaRPr lang="ru-RU" sz="2000" b="1" dirty="0" smtClean="0">
              <a:solidFill>
                <a:srgbClr val="000000"/>
              </a:solidFill>
            </a:endParaRPr>
          </a:p>
          <a:p>
            <a:pPr marL="285750" indent="-285750">
              <a:lnSpc>
                <a:spcPct val="120000"/>
              </a:lnSpc>
              <a:buFont typeface="Wingdings" charset="2"/>
              <a:buChar char="u"/>
            </a:pPr>
            <a:r>
              <a:rPr lang="ru-RU" sz="2000" dirty="0" smtClean="0">
                <a:solidFill>
                  <a:srgbClr val="000000"/>
                </a:solidFill>
              </a:rPr>
              <a:t>Хирургическое </a:t>
            </a:r>
            <a:r>
              <a:rPr lang="ru-RU" sz="2000" dirty="0">
                <a:solidFill>
                  <a:srgbClr val="000000"/>
                </a:solidFill>
              </a:rPr>
              <a:t>лечение пациенток с опухолями яичников во время </a:t>
            </a:r>
            <a:r>
              <a:rPr lang="ru-RU" sz="2000" dirty="0" smtClean="0">
                <a:solidFill>
                  <a:srgbClr val="000000"/>
                </a:solidFill>
              </a:rPr>
              <a:t>беременности</a:t>
            </a:r>
            <a:endParaRPr lang="ru-RU" sz="2000" dirty="0">
              <a:solidFill>
                <a:srgbClr val="000000"/>
              </a:solidFill>
            </a:endParaRPr>
          </a:p>
          <a:p>
            <a:pPr marL="285750" indent="-285750">
              <a:lnSpc>
                <a:spcPct val="120000"/>
              </a:lnSpc>
              <a:buFont typeface="Wingdings" charset="2"/>
              <a:buChar char="u"/>
            </a:pPr>
            <a:r>
              <a:rPr lang="ru-RU" sz="2000" dirty="0" smtClean="0">
                <a:solidFill>
                  <a:srgbClr val="000000"/>
                </a:solidFill>
              </a:rPr>
              <a:t>Применение </a:t>
            </a:r>
            <a:r>
              <a:rPr lang="ru-RU" sz="2000" dirty="0">
                <a:solidFill>
                  <a:srgbClr val="000000"/>
                </a:solidFill>
              </a:rPr>
              <a:t>инновационной технологии </a:t>
            </a:r>
            <a:r>
              <a:rPr lang="ru-RU" sz="2000" dirty="0" err="1">
                <a:solidFill>
                  <a:srgbClr val="000000"/>
                </a:solidFill>
              </a:rPr>
              <a:t>ушивания</a:t>
            </a:r>
            <a:r>
              <a:rPr lang="ru-RU" sz="2000" dirty="0">
                <a:solidFill>
                  <a:srgbClr val="000000"/>
                </a:solidFill>
              </a:rPr>
              <a:t> ложа </a:t>
            </a:r>
            <a:r>
              <a:rPr lang="ru-RU" sz="2000" dirty="0" err="1">
                <a:solidFill>
                  <a:srgbClr val="000000"/>
                </a:solidFill>
              </a:rPr>
              <a:t>миоматозного</a:t>
            </a:r>
            <a:r>
              <a:rPr lang="ru-RU" sz="2000" dirty="0">
                <a:solidFill>
                  <a:srgbClr val="000000"/>
                </a:solidFill>
              </a:rPr>
              <a:t> узла </a:t>
            </a:r>
            <a:r>
              <a:rPr lang="ru-RU" sz="2000" dirty="0" smtClean="0">
                <a:solidFill>
                  <a:srgbClr val="000000"/>
                </a:solidFill>
              </a:rPr>
              <a:t>матки</a:t>
            </a:r>
            <a:endParaRPr lang="ru-RU" sz="2000" dirty="0">
              <a:solidFill>
                <a:srgbClr val="000000"/>
              </a:solidFill>
            </a:endParaRPr>
          </a:p>
          <a:p>
            <a:pPr marL="285750" indent="-285750">
              <a:lnSpc>
                <a:spcPct val="120000"/>
              </a:lnSpc>
              <a:buFont typeface="Wingdings" charset="2"/>
              <a:buChar char="u"/>
            </a:pPr>
            <a:r>
              <a:rPr lang="ru-RU" sz="2000" dirty="0" smtClean="0">
                <a:solidFill>
                  <a:srgbClr val="000000"/>
                </a:solidFill>
              </a:rPr>
              <a:t>Комплексное </a:t>
            </a:r>
            <a:r>
              <a:rPr lang="ru-RU" sz="2000" dirty="0">
                <a:solidFill>
                  <a:srgbClr val="000000"/>
                </a:solidFill>
              </a:rPr>
              <a:t>лечение пациенток репродуктивного возраста с миомой </a:t>
            </a:r>
            <a:r>
              <a:rPr lang="ru-RU" sz="2000" dirty="0" smtClean="0">
                <a:solidFill>
                  <a:srgbClr val="000000"/>
                </a:solidFill>
              </a:rPr>
              <a:t>матки</a:t>
            </a:r>
          </a:p>
          <a:p>
            <a:pPr marL="285750" indent="-285750">
              <a:lnSpc>
                <a:spcPct val="120000"/>
              </a:lnSpc>
              <a:buFont typeface="Wingdings" charset="2"/>
              <a:buChar char="u"/>
            </a:pPr>
            <a:r>
              <a:rPr lang="ru-RU" sz="2000" dirty="0">
                <a:solidFill>
                  <a:srgbClr val="000000"/>
                </a:solidFill>
              </a:rPr>
              <a:t>Персонифицированный подход к лечению пациенток с аплазией </a:t>
            </a:r>
            <a:r>
              <a:rPr lang="ru-RU" sz="2000" dirty="0" smtClean="0">
                <a:solidFill>
                  <a:srgbClr val="000000"/>
                </a:solidFill>
              </a:rPr>
              <a:t>влагалища</a:t>
            </a:r>
          </a:p>
          <a:p>
            <a:pPr marL="285750" indent="-285750">
              <a:lnSpc>
                <a:spcPct val="120000"/>
              </a:lnSpc>
              <a:buFont typeface="Wingdings" charset="2"/>
              <a:buChar char="u"/>
            </a:pPr>
            <a:r>
              <a:rPr lang="ru-RU" sz="2000" dirty="0" smtClean="0">
                <a:solidFill>
                  <a:srgbClr val="000000"/>
                </a:solidFill>
              </a:rPr>
              <a:t>Повышение </a:t>
            </a:r>
            <a:r>
              <a:rPr lang="ru-RU" sz="2000" dirty="0">
                <a:solidFill>
                  <a:srgbClr val="000000"/>
                </a:solidFill>
              </a:rPr>
              <a:t>эффективности программ экстракорпорального оплодотворения путем применения новой эмбриологической методики вспомогательного </a:t>
            </a:r>
            <a:r>
              <a:rPr lang="ru-RU" sz="2000" dirty="0" err="1">
                <a:solidFill>
                  <a:srgbClr val="000000"/>
                </a:solidFill>
              </a:rPr>
              <a:t>хетчинга</a:t>
            </a:r>
            <a:r>
              <a:rPr lang="ru-RU" sz="2000" dirty="0">
                <a:solidFill>
                  <a:srgbClr val="000000"/>
                </a:solidFill>
              </a:rPr>
              <a:t> (полное удаление зоны </a:t>
            </a:r>
            <a:r>
              <a:rPr lang="ru-RU" sz="2000" dirty="0" err="1">
                <a:solidFill>
                  <a:srgbClr val="000000"/>
                </a:solidFill>
              </a:rPr>
              <a:t>пеллюцида</a:t>
            </a:r>
            <a:r>
              <a:rPr lang="ru-RU" sz="2000" dirty="0" smtClean="0">
                <a:solidFill>
                  <a:srgbClr val="000000"/>
                </a:solidFill>
              </a:rPr>
              <a:t>)</a:t>
            </a:r>
          </a:p>
          <a:p>
            <a:pPr marL="285750" indent="-285750">
              <a:lnSpc>
                <a:spcPct val="120000"/>
              </a:lnSpc>
              <a:buFont typeface="Wingdings" charset="2"/>
              <a:buChar char="u"/>
            </a:pPr>
            <a:r>
              <a:rPr lang="ru-RU" sz="2000" dirty="0" smtClean="0">
                <a:solidFill>
                  <a:srgbClr val="000000"/>
                </a:solidFill>
              </a:rPr>
              <a:t>Повышение </a:t>
            </a:r>
            <a:r>
              <a:rPr lang="ru-RU" sz="2000" dirty="0">
                <a:solidFill>
                  <a:srgbClr val="000000"/>
                </a:solidFill>
              </a:rPr>
              <a:t>эффективности программ экстракорпорального оплодотворения на основании </a:t>
            </a:r>
            <a:r>
              <a:rPr lang="ru-RU" sz="2000" dirty="0" err="1">
                <a:solidFill>
                  <a:srgbClr val="000000"/>
                </a:solidFill>
              </a:rPr>
              <a:t>преимплантационного</a:t>
            </a:r>
            <a:r>
              <a:rPr lang="ru-RU" sz="2000" dirty="0">
                <a:solidFill>
                  <a:srgbClr val="000000"/>
                </a:solidFill>
              </a:rPr>
              <a:t> генетического скрининга методом сравнительной геномной </a:t>
            </a:r>
            <a:r>
              <a:rPr lang="ru-RU" sz="2000" dirty="0" smtClean="0">
                <a:solidFill>
                  <a:srgbClr val="000000"/>
                </a:solidFill>
              </a:rPr>
              <a:t>гибридизации</a:t>
            </a:r>
          </a:p>
          <a:p>
            <a:pPr marL="285750" indent="-285750">
              <a:lnSpc>
                <a:spcPct val="120000"/>
              </a:lnSpc>
              <a:buFont typeface="Wingdings" charset="2"/>
              <a:buChar char="u"/>
            </a:pPr>
            <a:endParaRPr lang="ru-RU" sz="2000" dirty="0">
              <a:solidFill>
                <a:srgbClr val="000000"/>
              </a:solidFill>
            </a:endParaRPr>
          </a:p>
          <a:p>
            <a:pPr marL="285750" indent="-285750">
              <a:lnSpc>
                <a:spcPct val="120000"/>
              </a:lnSpc>
              <a:buFont typeface="Wingdings" charset="2"/>
              <a:buChar char="u"/>
            </a:pPr>
            <a:endParaRPr lang="ru-RU" sz="2000" dirty="0" smtClean="0">
              <a:solidFill>
                <a:srgbClr val="000000"/>
              </a:solidFill>
            </a:endParaRPr>
          </a:p>
          <a:p>
            <a:pPr marL="285750" indent="-285750">
              <a:lnSpc>
                <a:spcPct val="120000"/>
              </a:lnSpc>
              <a:buFont typeface="Wingdings" charset="2"/>
              <a:buChar char="u"/>
            </a:pPr>
            <a:endParaRPr lang="ru-RU" sz="2000" dirty="0">
              <a:solidFill>
                <a:srgbClr val="000000"/>
              </a:solidFill>
            </a:endParaRPr>
          </a:p>
          <a:p>
            <a:pPr marL="285750" indent="-285750">
              <a:lnSpc>
                <a:spcPct val="120000"/>
              </a:lnSpc>
              <a:buFont typeface="Wingdings" charset="2"/>
              <a:buChar char="u"/>
            </a:pPr>
            <a:endParaRPr lang="ru-RU" sz="2000" dirty="0">
              <a:solidFill>
                <a:srgbClr val="000000"/>
              </a:solidFill>
            </a:endParaRPr>
          </a:p>
          <a:p>
            <a:pPr marL="285750" indent="-285750">
              <a:lnSpc>
                <a:spcPct val="120000"/>
              </a:lnSpc>
              <a:buFont typeface="Wingdings" charset="2"/>
              <a:buChar char="u"/>
            </a:pPr>
            <a:endParaRPr lang="ru-RU" sz="2000" dirty="0">
              <a:solidFill>
                <a:srgbClr val="00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88259" y="188259"/>
            <a:ext cx="8776448" cy="6490448"/>
          </a:xfrm>
          <a:prstGeom prst="rect">
            <a:avLst/>
          </a:prstGeom>
          <a:noFill/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228600" y="304800"/>
            <a:ext cx="6432176" cy="461665"/>
          </a:xfrm>
          <a:prstGeom prst="rect">
            <a:avLst/>
          </a:prstGeom>
          <a:solidFill>
            <a:schemeClr val="accent4">
              <a:lumMod val="75000"/>
              <a:alpha val="55000"/>
            </a:schemeClr>
          </a:solidFill>
        </p:spPr>
        <p:txBody>
          <a:bodyPr wrap="square" rtlCol="0">
            <a:norm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	</a:t>
            </a:r>
            <a:r>
              <a:rPr lang="ru-RU" sz="2400" b="1" dirty="0" smtClean="0">
                <a:solidFill>
                  <a:srgbClr val="000000"/>
                </a:solidFill>
              </a:rPr>
              <a:t>АКУШЕРСТВО И ГИНЕКОЛОГИЯ</a:t>
            </a:r>
            <a:endParaRPr lang="ru-RU" sz="24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1274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E0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228600" y="228600"/>
            <a:ext cx="8839200" cy="6553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20000"/>
              </a:lnSpc>
            </a:pPr>
            <a:endParaRPr lang="ru-RU" sz="2000" b="1" dirty="0" smtClean="0">
              <a:solidFill>
                <a:srgbClr val="000000"/>
              </a:solidFill>
            </a:endParaRPr>
          </a:p>
          <a:p>
            <a:pPr marL="285750" indent="-285750">
              <a:lnSpc>
                <a:spcPct val="120000"/>
              </a:lnSpc>
              <a:buFont typeface="Wingdings" charset="2"/>
              <a:buChar char="u"/>
            </a:pPr>
            <a:r>
              <a:rPr lang="ru-RU" sz="2000" dirty="0" smtClean="0">
                <a:solidFill>
                  <a:srgbClr val="000000"/>
                </a:solidFill>
              </a:rPr>
              <a:t>Стратификация </a:t>
            </a:r>
            <a:r>
              <a:rPr lang="ru-RU" sz="2000" dirty="0">
                <a:solidFill>
                  <a:srgbClr val="000000"/>
                </a:solidFill>
              </a:rPr>
              <a:t>риска возникновения сердечно-сосудистых осложнений у больных </a:t>
            </a:r>
            <a:r>
              <a:rPr lang="ru-RU" sz="2000" dirty="0" smtClean="0">
                <a:solidFill>
                  <a:srgbClr val="000000"/>
                </a:solidFill>
              </a:rPr>
              <a:t>ХИБС</a:t>
            </a:r>
            <a:endParaRPr lang="ru-RU" sz="2000" dirty="0">
              <a:solidFill>
                <a:srgbClr val="000000"/>
              </a:solidFill>
            </a:endParaRPr>
          </a:p>
          <a:p>
            <a:pPr marL="285750" indent="-285750">
              <a:lnSpc>
                <a:spcPct val="120000"/>
              </a:lnSpc>
              <a:buFont typeface="Wingdings" charset="2"/>
              <a:buChar char="u"/>
            </a:pPr>
            <a:r>
              <a:rPr lang="ru-RU" sz="2000" dirty="0" smtClean="0">
                <a:solidFill>
                  <a:srgbClr val="000000"/>
                </a:solidFill>
              </a:rPr>
              <a:t>Снижение </a:t>
            </a:r>
            <a:r>
              <a:rPr lang="ru-RU" sz="2000" dirty="0">
                <a:solidFill>
                  <a:srgbClr val="000000"/>
                </a:solidFill>
              </a:rPr>
              <a:t>легочной гипертензии путем </a:t>
            </a:r>
            <a:r>
              <a:rPr lang="ru-RU" sz="2000" dirty="0" err="1">
                <a:solidFill>
                  <a:srgbClr val="000000"/>
                </a:solidFill>
              </a:rPr>
              <a:t>денервации</a:t>
            </a:r>
            <a:r>
              <a:rPr lang="ru-RU" sz="2000" dirty="0">
                <a:solidFill>
                  <a:srgbClr val="000000"/>
                </a:solidFill>
              </a:rPr>
              <a:t> легочной артерии у пациентов с легочной </a:t>
            </a:r>
            <a:r>
              <a:rPr lang="ru-RU" sz="2000" dirty="0" smtClean="0">
                <a:solidFill>
                  <a:srgbClr val="000000"/>
                </a:solidFill>
              </a:rPr>
              <a:t>гипертензией</a:t>
            </a:r>
            <a:endParaRPr lang="ru-RU" sz="2000" dirty="0">
              <a:solidFill>
                <a:srgbClr val="000000"/>
              </a:solidFill>
            </a:endParaRPr>
          </a:p>
          <a:p>
            <a:pPr marL="285750" indent="-285750">
              <a:lnSpc>
                <a:spcPct val="120000"/>
              </a:lnSpc>
              <a:buFont typeface="Wingdings" charset="2"/>
              <a:buChar char="u"/>
            </a:pPr>
            <a:r>
              <a:rPr lang="ru-RU" sz="2000" dirty="0" smtClean="0">
                <a:solidFill>
                  <a:srgbClr val="000000"/>
                </a:solidFill>
              </a:rPr>
              <a:t>Оказание </a:t>
            </a:r>
            <a:r>
              <a:rPr lang="ru-RU" sz="2000" dirty="0">
                <a:solidFill>
                  <a:srgbClr val="000000"/>
                </a:solidFill>
              </a:rPr>
              <a:t>медицинской помощи пациентам пожилого возраста путем ранней диагностики нарушений сократительной функции миокарда с использованием </a:t>
            </a:r>
            <a:r>
              <a:rPr lang="ru-RU" sz="2000" dirty="0" smtClean="0">
                <a:solidFill>
                  <a:srgbClr val="000000"/>
                </a:solidFill>
              </a:rPr>
              <a:t>ультразвукового метода </a:t>
            </a:r>
            <a:r>
              <a:rPr lang="ru-RU" sz="2000" dirty="0">
                <a:solidFill>
                  <a:srgbClr val="000000"/>
                </a:solidFill>
              </a:rPr>
              <a:t>оценки деформаций </a:t>
            </a:r>
            <a:r>
              <a:rPr lang="ru-RU" sz="2000" dirty="0" smtClean="0">
                <a:solidFill>
                  <a:srgbClr val="000000"/>
                </a:solidFill>
              </a:rPr>
              <a:t>миокарда</a:t>
            </a:r>
          </a:p>
          <a:p>
            <a:pPr marL="285750" indent="-285750">
              <a:lnSpc>
                <a:spcPct val="120000"/>
              </a:lnSpc>
              <a:buFont typeface="Wingdings" charset="2"/>
              <a:buChar char="u"/>
            </a:pPr>
            <a:r>
              <a:rPr lang="ru-RU" sz="2000" dirty="0" smtClean="0">
                <a:solidFill>
                  <a:srgbClr val="000000"/>
                </a:solidFill>
              </a:rPr>
              <a:t>Оказание </a:t>
            </a:r>
            <a:r>
              <a:rPr lang="ru-RU" sz="2000" dirty="0">
                <a:solidFill>
                  <a:srgbClr val="000000"/>
                </a:solidFill>
              </a:rPr>
              <a:t>медицинской помощи пациентам с ХСН с различной величиной фракции выброса левого желудочка с помощью оценки деформации миокарда ультразвуковым </a:t>
            </a:r>
            <a:r>
              <a:rPr lang="ru-RU" sz="2000" dirty="0" smtClean="0">
                <a:solidFill>
                  <a:srgbClr val="000000"/>
                </a:solidFill>
              </a:rPr>
              <a:t>методом</a:t>
            </a:r>
          </a:p>
          <a:p>
            <a:pPr marL="285750" indent="-285750">
              <a:lnSpc>
                <a:spcPct val="120000"/>
              </a:lnSpc>
              <a:buFont typeface="Wingdings" charset="2"/>
              <a:buChar char="u"/>
            </a:pPr>
            <a:r>
              <a:rPr lang="ru-RU" sz="2000" dirty="0" smtClean="0">
                <a:solidFill>
                  <a:srgbClr val="000000"/>
                </a:solidFill>
              </a:rPr>
              <a:t>Повышение </a:t>
            </a:r>
            <a:r>
              <a:rPr lang="ru-RU" sz="2000" dirty="0">
                <a:solidFill>
                  <a:srgbClr val="000000"/>
                </a:solidFill>
              </a:rPr>
              <a:t>клинической эффективности лечения у больных </a:t>
            </a:r>
            <a:r>
              <a:rPr lang="ru-RU" sz="2000" dirty="0" smtClean="0">
                <a:solidFill>
                  <a:srgbClr val="000000"/>
                </a:solidFill>
              </a:rPr>
              <a:t>ИБС</a:t>
            </a:r>
            <a:endParaRPr lang="ru-RU" sz="2000" dirty="0">
              <a:solidFill>
                <a:srgbClr val="000000"/>
              </a:solidFill>
            </a:endParaRPr>
          </a:p>
          <a:p>
            <a:pPr marL="285750" indent="-285750">
              <a:lnSpc>
                <a:spcPct val="120000"/>
              </a:lnSpc>
              <a:buFont typeface="Wingdings" charset="2"/>
              <a:buChar char="u"/>
            </a:pPr>
            <a:r>
              <a:rPr lang="ru-RU" sz="2000" dirty="0" smtClean="0">
                <a:solidFill>
                  <a:srgbClr val="000000"/>
                </a:solidFill>
              </a:rPr>
              <a:t>Оказание помощи </a:t>
            </a:r>
            <a:r>
              <a:rPr lang="ru-RU" sz="2000" dirty="0" err="1">
                <a:solidFill>
                  <a:srgbClr val="000000"/>
                </a:solidFill>
              </a:rPr>
              <a:t>высокосенсибилизированным</a:t>
            </a:r>
            <a:r>
              <a:rPr lang="ru-RU" sz="2000" dirty="0">
                <a:solidFill>
                  <a:srgbClr val="000000"/>
                </a:solidFill>
              </a:rPr>
              <a:t> пациентам с </a:t>
            </a:r>
            <a:r>
              <a:rPr lang="ru-RU" sz="2000" dirty="0" smtClean="0">
                <a:solidFill>
                  <a:srgbClr val="000000"/>
                </a:solidFill>
              </a:rPr>
              <a:t>ХСН</a:t>
            </a:r>
            <a:endParaRPr lang="ru-RU" sz="2000" dirty="0">
              <a:solidFill>
                <a:srgbClr val="000000"/>
              </a:solidFill>
            </a:endParaRPr>
          </a:p>
          <a:p>
            <a:pPr marL="285750" indent="-285750">
              <a:lnSpc>
                <a:spcPct val="120000"/>
              </a:lnSpc>
              <a:buFont typeface="Wingdings" charset="2"/>
              <a:buChar char="u"/>
            </a:pPr>
            <a:r>
              <a:rPr lang="ru-RU" sz="2000" dirty="0" smtClean="0">
                <a:solidFill>
                  <a:srgbClr val="000000"/>
                </a:solidFill>
              </a:rPr>
              <a:t>Медицинская </a:t>
            </a:r>
            <a:r>
              <a:rPr lang="ru-RU" sz="2000" dirty="0">
                <a:solidFill>
                  <a:srgbClr val="000000"/>
                </a:solidFill>
              </a:rPr>
              <a:t>помощь пациентам с критической </a:t>
            </a:r>
            <a:r>
              <a:rPr lang="ru-RU" sz="2000" dirty="0" smtClean="0">
                <a:solidFill>
                  <a:srgbClr val="000000"/>
                </a:solidFill>
              </a:rPr>
              <a:t>СН</a:t>
            </a:r>
          </a:p>
          <a:p>
            <a:pPr marL="285750" indent="-285750">
              <a:lnSpc>
                <a:spcPct val="120000"/>
              </a:lnSpc>
              <a:buFont typeface="Wingdings" charset="2"/>
              <a:buChar char="u"/>
            </a:pPr>
            <a:r>
              <a:rPr lang="ru-RU" sz="2000" dirty="0" err="1">
                <a:solidFill>
                  <a:srgbClr val="000000"/>
                </a:solidFill>
              </a:rPr>
              <a:t>Мониторирование</a:t>
            </a:r>
            <a:r>
              <a:rPr lang="ru-RU" sz="2000" dirty="0">
                <a:solidFill>
                  <a:srgbClr val="000000"/>
                </a:solidFill>
              </a:rPr>
              <a:t> ЭКГ при помощи имплантируемых кардиомониторов</a:t>
            </a:r>
          </a:p>
          <a:p>
            <a:pPr marL="285750" indent="-285750">
              <a:lnSpc>
                <a:spcPct val="120000"/>
              </a:lnSpc>
              <a:buFont typeface="Wingdings" charset="2"/>
              <a:buChar char="u"/>
            </a:pPr>
            <a:r>
              <a:rPr lang="ru-RU" sz="2000" dirty="0">
                <a:solidFill>
                  <a:srgbClr val="000000"/>
                </a:solidFill>
              </a:rPr>
              <a:t>Глубокое прохождение коронарного проводника при </a:t>
            </a:r>
            <a:r>
              <a:rPr lang="ru-RU" sz="2000" dirty="0" err="1">
                <a:solidFill>
                  <a:srgbClr val="000000"/>
                </a:solidFill>
              </a:rPr>
              <a:t>стентировании</a:t>
            </a:r>
            <a:r>
              <a:rPr lang="ru-RU" sz="2000" dirty="0">
                <a:solidFill>
                  <a:srgbClr val="000000"/>
                </a:solidFill>
              </a:rPr>
              <a:t> коронарных </a:t>
            </a:r>
            <a:r>
              <a:rPr lang="ru-RU" sz="2000" dirty="0" smtClean="0">
                <a:solidFill>
                  <a:srgbClr val="000000"/>
                </a:solidFill>
              </a:rPr>
              <a:t>артерий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88259" y="188259"/>
            <a:ext cx="8776448" cy="6490448"/>
          </a:xfrm>
          <a:prstGeom prst="rect">
            <a:avLst/>
          </a:prstGeom>
          <a:noFill/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228600" y="304800"/>
            <a:ext cx="6432176" cy="461665"/>
          </a:xfrm>
          <a:prstGeom prst="rect">
            <a:avLst/>
          </a:prstGeom>
          <a:solidFill>
            <a:srgbClr val="FFBE09">
              <a:alpha val="55000"/>
            </a:srgbClr>
          </a:solidFill>
        </p:spPr>
        <p:txBody>
          <a:bodyPr wrap="square" rtlCol="0">
            <a:norm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	</a:t>
            </a:r>
            <a:r>
              <a:rPr lang="ru-RU" sz="2400" b="1" dirty="0" smtClean="0">
                <a:solidFill>
                  <a:srgbClr val="000000"/>
                </a:solidFill>
              </a:rPr>
              <a:t>КАРДИОЛОГИЯ / КАРДИОХИРУРГИЯ (1)</a:t>
            </a:r>
            <a:endParaRPr lang="ru-RU" sz="24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683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E0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228600" y="228600"/>
            <a:ext cx="8839200" cy="64126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20000"/>
              </a:lnSpc>
            </a:pPr>
            <a:endParaRPr lang="ru-RU" sz="2000" dirty="0" smtClean="0">
              <a:solidFill>
                <a:srgbClr val="000000"/>
              </a:solidFill>
            </a:endParaRPr>
          </a:p>
          <a:p>
            <a:pPr marL="285750" indent="-285750">
              <a:lnSpc>
                <a:spcPct val="120000"/>
              </a:lnSpc>
              <a:buFont typeface="Wingdings" charset="2"/>
              <a:buChar char="u"/>
            </a:pPr>
            <a:r>
              <a:rPr lang="ru-RU" sz="2000" dirty="0" smtClean="0">
                <a:solidFill>
                  <a:srgbClr val="000000"/>
                </a:solidFill>
              </a:rPr>
              <a:t>Метод </a:t>
            </a:r>
            <a:r>
              <a:rPr lang="ru-RU" sz="2000" dirty="0">
                <a:solidFill>
                  <a:srgbClr val="000000"/>
                </a:solidFill>
              </a:rPr>
              <a:t>ишемического </a:t>
            </a:r>
            <a:r>
              <a:rPr lang="ru-RU" sz="2000" dirty="0" err="1">
                <a:solidFill>
                  <a:srgbClr val="000000"/>
                </a:solidFill>
              </a:rPr>
              <a:t>посткондиционирования</a:t>
            </a:r>
            <a:r>
              <a:rPr lang="ru-RU" sz="2000" dirty="0">
                <a:solidFill>
                  <a:srgbClr val="000000"/>
                </a:solidFill>
              </a:rPr>
              <a:t> миокарда у пациентов с ОКС с подъемом сегмента </a:t>
            </a:r>
            <a:r>
              <a:rPr lang="ru-RU" sz="2000" dirty="0" smtClean="0">
                <a:solidFill>
                  <a:srgbClr val="000000"/>
                </a:solidFill>
              </a:rPr>
              <a:t>ST</a:t>
            </a:r>
            <a:endParaRPr lang="ru-RU" sz="2000" dirty="0">
              <a:solidFill>
                <a:srgbClr val="000000"/>
              </a:solidFill>
            </a:endParaRPr>
          </a:p>
          <a:p>
            <a:pPr marL="285750" indent="-285750">
              <a:lnSpc>
                <a:spcPct val="120000"/>
              </a:lnSpc>
              <a:buFont typeface="Wingdings" charset="2"/>
              <a:buChar char="u"/>
            </a:pPr>
            <a:r>
              <a:rPr lang="ru-RU" sz="2000" dirty="0" smtClean="0">
                <a:solidFill>
                  <a:srgbClr val="000000"/>
                </a:solidFill>
              </a:rPr>
              <a:t>Оказание </a:t>
            </a:r>
            <a:r>
              <a:rPr lang="ru-RU" sz="2000" dirty="0">
                <a:solidFill>
                  <a:srgbClr val="000000"/>
                </a:solidFill>
              </a:rPr>
              <a:t>медицинской помощи пациентам со стабильной артериальной гипертонией с оценкой эффективности лечения </a:t>
            </a:r>
            <a:r>
              <a:rPr lang="ru-RU" sz="2000" dirty="0" smtClean="0">
                <a:solidFill>
                  <a:srgbClr val="000000"/>
                </a:solidFill>
              </a:rPr>
              <a:t>методом, </a:t>
            </a:r>
            <a:r>
              <a:rPr lang="ru-RU" sz="2000" dirty="0">
                <a:solidFill>
                  <a:srgbClr val="000000"/>
                </a:solidFill>
              </a:rPr>
              <a:t>основанным на оценке </a:t>
            </a:r>
            <a:r>
              <a:rPr lang="ru-RU" sz="2000" dirty="0" err="1">
                <a:solidFill>
                  <a:srgbClr val="000000"/>
                </a:solidFill>
              </a:rPr>
              <a:t>действия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антигипертензивных</a:t>
            </a:r>
            <a:r>
              <a:rPr lang="ru-RU" sz="2000" dirty="0">
                <a:solidFill>
                  <a:srgbClr val="000000"/>
                </a:solidFill>
              </a:rPr>
              <a:t> препаратов для отдельных фрагментов 24-часовой </a:t>
            </a:r>
            <a:r>
              <a:rPr lang="ru-RU" sz="2000" dirty="0" err="1">
                <a:solidFill>
                  <a:srgbClr val="000000"/>
                </a:solidFill>
              </a:rPr>
              <a:t>кривои</a:t>
            </a:r>
            <a:r>
              <a:rPr lang="ru-RU" sz="2000" dirty="0">
                <a:solidFill>
                  <a:srgbClr val="000000"/>
                </a:solidFill>
              </a:rPr>
              <a:t>̆ артериального давления </a:t>
            </a:r>
            <a:r>
              <a:rPr lang="ru-RU" sz="2000" dirty="0">
                <a:solidFill>
                  <a:schemeClr val="tx1"/>
                </a:solidFill>
              </a:rPr>
              <a:t>с учетом личностных </a:t>
            </a:r>
            <a:r>
              <a:rPr lang="ru-RU" sz="2000" dirty="0" smtClean="0">
                <a:solidFill>
                  <a:schemeClr val="tx1"/>
                </a:solidFill>
              </a:rPr>
              <a:t>характеристик</a:t>
            </a:r>
            <a:endParaRPr lang="ru-RU" sz="2000" dirty="0">
              <a:solidFill>
                <a:schemeClr val="tx1"/>
              </a:solidFill>
            </a:endParaRPr>
          </a:p>
          <a:p>
            <a:pPr marL="285750" indent="-285750">
              <a:lnSpc>
                <a:spcPct val="120000"/>
              </a:lnSpc>
              <a:buFont typeface="Wingdings" charset="2"/>
              <a:buChar char="u"/>
            </a:pPr>
            <a:r>
              <a:rPr lang="ru-RU" sz="2000" dirty="0" smtClean="0">
                <a:solidFill>
                  <a:schemeClr val="tx1"/>
                </a:solidFill>
              </a:rPr>
              <a:t>Оказание </a:t>
            </a:r>
            <a:r>
              <a:rPr lang="ru-RU" sz="2000" dirty="0">
                <a:solidFill>
                  <a:schemeClr val="tx1"/>
                </a:solidFill>
              </a:rPr>
              <a:t>медицинской помощи бол</a:t>
            </a:r>
            <a:r>
              <a:rPr lang="ru-RU" sz="2000" dirty="0">
                <a:solidFill>
                  <a:srgbClr val="000000"/>
                </a:solidFill>
              </a:rPr>
              <a:t>ьным с хронической тромбоэмболической лёгочной гипертензией с использованием метода </a:t>
            </a:r>
            <a:r>
              <a:rPr lang="ru-RU" sz="2000" dirty="0" err="1">
                <a:solidFill>
                  <a:schemeClr val="tx1"/>
                </a:solidFill>
              </a:rPr>
              <a:t>транслюминальной</a:t>
            </a:r>
            <a:r>
              <a:rPr lang="ru-RU" sz="2000" dirty="0">
                <a:solidFill>
                  <a:schemeClr val="tx1"/>
                </a:solidFill>
              </a:rPr>
              <a:t> баллонной </a:t>
            </a:r>
            <a:r>
              <a:rPr lang="ru-RU" sz="2000" dirty="0" err="1">
                <a:solidFill>
                  <a:schemeClr val="tx1"/>
                </a:solidFill>
              </a:rPr>
              <a:t>ангиопластики</a:t>
            </a:r>
            <a:r>
              <a:rPr lang="ru-RU" sz="2000" dirty="0">
                <a:solidFill>
                  <a:schemeClr val="tx1"/>
                </a:solidFill>
              </a:rPr>
              <a:t> лёгочных </a:t>
            </a:r>
            <a:r>
              <a:rPr lang="ru-RU" sz="2000" dirty="0" smtClean="0">
                <a:solidFill>
                  <a:schemeClr val="tx1"/>
                </a:solidFill>
              </a:rPr>
              <a:t>артерий</a:t>
            </a:r>
          </a:p>
          <a:p>
            <a:pPr marL="285750" indent="-285750">
              <a:lnSpc>
                <a:spcPct val="120000"/>
              </a:lnSpc>
              <a:buFont typeface="Wingdings" charset="2"/>
              <a:buChar char="u"/>
            </a:pPr>
            <a:r>
              <a:rPr lang="ru-RU" sz="2000" dirty="0" smtClean="0">
                <a:solidFill>
                  <a:schemeClr val="tx1"/>
                </a:solidFill>
              </a:rPr>
              <a:t>Новый </a:t>
            </a:r>
            <a:r>
              <a:rPr lang="ru-RU" sz="2000" dirty="0">
                <a:solidFill>
                  <a:schemeClr val="tx1"/>
                </a:solidFill>
              </a:rPr>
              <a:t>способ каротидной </a:t>
            </a:r>
            <a:r>
              <a:rPr lang="ru-RU" sz="2000" dirty="0" err="1" smtClean="0">
                <a:solidFill>
                  <a:schemeClr val="tx1"/>
                </a:solidFill>
              </a:rPr>
              <a:t>эндартерэктомии</a:t>
            </a:r>
            <a:endParaRPr lang="ru-RU" sz="2000" dirty="0">
              <a:solidFill>
                <a:schemeClr val="tx1"/>
              </a:solidFill>
            </a:endParaRPr>
          </a:p>
          <a:p>
            <a:pPr marL="285750" indent="-285750">
              <a:lnSpc>
                <a:spcPct val="120000"/>
              </a:lnSpc>
              <a:buFont typeface="Wingdings" charset="2"/>
              <a:buChar char="u"/>
            </a:pPr>
            <a:r>
              <a:rPr lang="ru-RU" sz="2000" dirty="0" smtClean="0">
                <a:solidFill>
                  <a:schemeClr val="tx1"/>
                </a:solidFill>
              </a:rPr>
              <a:t>Оказание </a:t>
            </a:r>
            <a:r>
              <a:rPr lang="ru-RU" sz="2000" dirty="0">
                <a:solidFill>
                  <a:schemeClr val="tx1"/>
                </a:solidFill>
              </a:rPr>
              <a:t>медицинской помощи пациентам с фибрилляцией предсердий с целью профилактики инсульта с помощью </a:t>
            </a:r>
            <a:r>
              <a:rPr lang="ru-RU" sz="2000" dirty="0" err="1">
                <a:solidFill>
                  <a:schemeClr val="tx1"/>
                </a:solidFill>
              </a:rPr>
              <a:t>эндоваскулярной</a:t>
            </a:r>
            <a:r>
              <a:rPr lang="ru-RU" sz="2000" dirty="0">
                <a:solidFill>
                  <a:schemeClr val="tx1"/>
                </a:solidFill>
              </a:rPr>
              <a:t> окклюзии ушка левого </a:t>
            </a:r>
            <a:r>
              <a:rPr lang="ru-RU" sz="2000" dirty="0" smtClean="0">
                <a:solidFill>
                  <a:schemeClr val="tx1"/>
                </a:solidFill>
              </a:rPr>
              <a:t>предсердия</a:t>
            </a:r>
          </a:p>
          <a:p>
            <a:pPr marL="285750" indent="-285750">
              <a:lnSpc>
                <a:spcPct val="120000"/>
              </a:lnSpc>
              <a:buFont typeface="Wingdings" charset="2"/>
              <a:buChar char="u"/>
            </a:pPr>
            <a:r>
              <a:rPr lang="ru-RU" sz="2000" dirty="0" smtClean="0">
                <a:solidFill>
                  <a:schemeClr val="tx1"/>
                </a:solidFill>
              </a:rPr>
              <a:t>Фармакологическое </a:t>
            </a:r>
            <a:r>
              <a:rPr lang="ru-RU" sz="2000" dirty="0" err="1">
                <a:solidFill>
                  <a:schemeClr val="tx1"/>
                </a:solidFill>
              </a:rPr>
              <a:t>прекондидиционирование</a:t>
            </a:r>
            <a:r>
              <a:rPr lang="ru-RU" sz="2000" dirty="0">
                <a:solidFill>
                  <a:schemeClr val="tx1"/>
                </a:solidFill>
              </a:rPr>
              <a:t> при операциях в условиях искусственного </a:t>
            </a:r>
            <a:r>
              <a:rPr lang="ru-RU" sz="2000" dirty="0" smtClean="0">
                <a:solidFill>
                  <a:schemeClr val="tx1"/>
                </a:solidFill>
              </a:rPr>
              <a:t>кровообращения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88259" y="188259"/>
            <a:ext cx="8776448" cy="6490448"/>
          </a:xfrm>
          <a:prstGeom prst="rect">
            <a:avLst/>
          </a:prstGeom>
          <a:noFill/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228600" y="304800"/>
            <a:ext cx="6432176" cy="461665"/>
          </a:xfrm>
          <a:prstGeom prst="rect">
            <a:avLst/>
          </a:prstGeom>
          <a:solidFill>
            <a:srgbClr val="FFBE09">
              <a:alpha val="55000"/>
            </a:srgbClr>
          </a:solidFill>
        </p:spPr>
        <p:txBody>
          <a:bodyPr wrap="square" rtlCol="0">
            <a:norm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	</a:t>
            </a:r>
            <a:r>
              <a:rPr lang="ru-RU" sz="2400" b="1" dirty="0">
                <a:solidFill>
                  <a:srgbClr val="000000"/>
                </a:solidFill>
              </a:rPr>
              <a:t>КАРДИОЛОГИЯ / </a:t>
            </a:r>
            <a:r>
              <a:rPr lang="ru-RU" sz="2400" b="1" dirty="0" smtClean="0">
                <a:solidFill>
                  <a:srgbClr val="000000"/>
                </a:solidFill>
              </a:rPr>
              <a:t>КАРДИОХИРУРГИЯ (2) 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4208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E0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228600" y="228600"/>
            <a:ext cx="8839200" cy="6553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20000"/>
              </a:lnSpc>
            </a:pPr>
            <a:endParaRPr lang="ru-RU" sz="2000" b="1" dirty="0" smtClean="0">
              <a:solidFill>
                <a:srgbClr val="000000"/>
              </a:solidFill>
            </a:endParaRPr>
          </a:p>
          <a:p>
            <a:pPr marL="285750" indent="-285750">
              <a:lnSpc>
                <a:spcPct val="120000"/>
              </a:lnSpc>
              <a:buFont typeface="Wingdings" charset="2"/>
              <a:buChar char="u"/>
            </a:pPr>
            <a:r>
              <a:rPr lang="ru-RU" sz="2000" dirty="0" smtClean="0">
                <a:solidFill>
                  <a:schemeClr val="tx1"/>
                </a:solidFill>
              </a:rPr>
              <a:t>Метод </a:t>
            </a:r>
            <a:r>
              <a:rPr lang="ru-RU" sz="2000" dirty="0">
                <a:solidFill>
                  <a:schemeClr val="tx1"/>
                </a:solidFill>
              </a:rPr>
              <a:t>ишемического </a:t>
            </a:r>
            <a:r>
              <a:rPr lang="ru-RU" sz="2000" dirty="0" err="1">
                <a:solidFill>
                  <a:schemeClr val="tx1"/>
                </a:solidFill>
              </a:rPr>
              <a:t>посткондиционирования</a:t>
            </a:r>
            <a:r>
              <a:rPr lang="ru-RU" sz="2000" dirty="0">
                <a:solidFill>
                  <a:schemeClr val="tx1"/>
                </a:solidFill>
              </a:rPr>
              <a:t> миокарда при операциях протезирования аорты и аортального клапана</a:t>
            </a:r>
          </a:p>
          <a:p>
            <a:pPr marL="285750" indent="-285750">
              <a:lnSpc>
                <a:spcPct val="120000"/>
              </a:lnSpc>
              <a:buFont typeface="Wingdings" charset="2"/>
              <a:buChar char="u"/>
            </a:pPr>
            <a:r>
              <a:rPr lang="ru-RU" sz="2000" dirty="0">
                <a:solidFill>
                  <a:srgbClr val="000000"/>
                </a:solidFill>
              </a:rPr>
              <a:t>Использование аппарата вспомогательного кровообращения носимого (АВК-Н) у больных с </a:t>
            </a:r>
            <a:r>
              <a:rPr lang="ru-RU" sz="2000" dirty="0" smtClean="0">
                <a:solidFill>
                  <a:srgbClr val="000000"/>
                </a:solidFill>
              </a:rPr>
              <a:t>ХСН</a:t>
            </a:r>
          </a:p>
          <a:p>
            <a:pPr marL="285750" indent="-285750">
              <a:lnSpc>
                <a:spcPct val="120000"/>
              </a:lnSpc>
              <a:buFont typeface="Wingdings" charset="2"/>
              <a:buChar char="u"/>
            </a:pPr>
            <a:r>
              <a:rPr lang="ru-RU" sz="2000" dirty="0" err="1" smtClean="0">
                <a:solidFill>
                  <a:srgbClr val="000000"/>
                </a:solidFill>
              </a:rPr>
              <a:t>Дистантное</a:t>
            </a:r>
            <a:r>
              <a:rPr lang="ru-RU" sz="2000" dirty="0" smtClean="0">
                <a:solidFill>
                  <a:srgbClr val="000000"/>
                </a:solidFill>
              </a:rPr>
              <a:t> </a:t>
            </a:r>
            <a:r>
              <a:rPr lang="ru-RU" sz="2000" dirty="0">
                <a:solidFill>
                  <a:srgbClr val="000000"/>
                </a:solidFill>
              </a:rPr>
              <a:t>ишемическое </a:t>
            </a:r>
            <a:r>
              <a:rPr lang="ru-RU" sz="2000" dirty="0" err="1">
                <a:solidFill>
                  <a:srgbClr val="000000"/>
                </a:solidFill>
              </a:rPr>
              <a:t>прекондиционирование</a:t>
            </a:r>
            <a:r>
              <a:rPr lang="ru-RU" sz="2000" dirty="0">
                <a:solidFill>
                  <a:srgbClr val="000000"/>
                </a:solidFill>
              </a:rPr>
              <a:t> миокарда как способ </a:t>
            </a:r>
            <a:r>
              <a:rPr lang="ru-RU" sz="2000" dirty="0" err="1" smtClean="0">
                <a:solidFill>
                  <a:srgbClr val="000000"/>
                </a:solidFill>
              </a:rPr>
              <a:t>кардиопротекции</a:t>
            </a:r>
            <a:endParaRPr lang="ru-RU" sz="2000" dirty="0">
              <a:solidFill>
                <a:srgbClr val="000000"/>
              </a:solidFill>
            </a:endParaRPr>
          </a:p>
          <a:p>
            <a:pPr marL="285750" indent="-285750">
              <a:lnSpc>
                <a:spcPct val="120000"/>
              </a:lnSpc>
              <a:buFont typeface="Wingdings" charset="2"/>
              <a:buChar char="u"/>
            </a:pPr>
            <a:r>
              <a:rPr lang="ru-RU" sz="2000" dirty="0" smtClean="0">
                <a:solidFill>
                  <a:srgbClr val="000000"/>
                </a:solidFill>
              </a:rPr>
              <a:t>Диагностика </a:t>
            </a:r>
            <a:r>
              <a:rPr lang="ru-RU" sz="2000" dirty="0">
                <a:solidFill>
                  <a:srgbClr val="000000"/>
                </a:solidFill>
              </a:rPr>
              <a:t>функциональной значимости стеноза коронарных артерий с помощью эмиссионной </a:t>
            </a:r>
            <a:r>
              <a:rPr lang="ru-RU" sz="2000" dirty="0" smtClean="0">
                <a:solidFill>
                  <a:srgbClr val="000000"/>
                </a:solidFill>
              </a:rPr>
              <a:t>томографии</a:t>
            </a:r>
            <a:endParaRPr lang="ru-RU" sz="2000" dirty="0">
              <a:solidFill>
                <a:srgbClr val="000000"/>
              </a:solidFill>
            </a:endParaRPr>
          </a:p>
          <a:p>
            <a:pPr marL="285750" indent="-285750">
              <a:lnSpc>
                <a:spcPct val="120000"/>
              </a:lnSpc>
              <a:buFont typeface="Wingdings" charset="2"/>
              <a:buChar char="u"/>
            </a:pPr>
            <a:r>
              <a:rPr lang="ru-RU" sz="2000" dirty="0" err="1" smtClean="0">
                <a:solidFill>
                  <a:srgbClr val="000000"/>
                </a:solidFill>
              </a:rPr>
              <a:t>Аблация</a:t>
            </a:r>
            <a:r>
              <a:rPr lang="ru-RU" sz="2000" dirty="0" smtClean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ганглионарных</a:t>
            </a:r>
            <a:r>
              <a:rPr lang="ru-RU" sz="2000" dirty="0">
                <a:solidFill>
                  <a:srgbClr val="000000"/>
                </a:solidFill>
              </a:rPr>
              <a:t> сплетений легочной артерии</a:t>
            </a:r>
          </a:p>
          <a:p>
            <a:pPr marL="285750" indent="-285750">
              <a:lnSpc>
                <a:spcPct val="120000"/>
              </a:lnSpc>
              <a:buFont typeface="Wingdings" charset="2"/>
              <a:buChar char="u"/>
            </a:pPr>
            <a:endParaRPr lang="ru-RU" sz="2000" dirty="0">
              <a:solidFill>
                <a:srgbClr val="000000"/>
              </a:solidFill>
            </a:endParaRPr>
          </a:p>
          <a:p>
            <a:pPr marL="285750" indent="-285750">
              <a:lnSpc>
                <a:spcPct val="120000"/>
              </a:lnSpc>
              <a:buFont typeface="Wingdings" charset="2"/>
              <a:buChar char="u"/>
            </a:pPr>
            <a:endParaRPr lang="ru-RU" sz="2000" dirty="0" smtClean="0">
              <a:solidFill>
                <a:srgbClr val="000000"/>
              </a:solidFill>
            </a:endParaRPr>
          </a:p>
          <a:p>
            <a:pPr marL="285750" indent="-285750">
              <a:lnSpc>
                <a:spcPct val="120000"/>
              </a:lnSpc>
              <a:buFont typeface="Wingdings" charset="2"/>
              <a:buChar char="u"/>
            </a:pPr>
            <a:endParaRPr lang="ru-RU" sz="2000" dirty="0">
              <a:solidFill>
                <a:srgbClr val="000000"/>
              </a:solidFill>
            </a:endParaRPr>
          </a:p>
          <a:p>
            <a:pPr marL="285750" indent="-285750">
              <a:lnSpc>
                <a:spcPct val="120000"/>
              </a:lnSpc>
              <a:buFont typeface="Wingdings" charset="2"/>
              <a:buChar char="u"/>
            </a:pPr>
            <a:endParaRPr lang="ru-RU" sz="2000" dirty="0" smtClean="0">
              <a:solidFill>
                <a:srgbClr val="000000"/>
              </a:solidFill>
            </a:endParaRPr>
          </a:p>
          <a:p>
            <a:pPr marL="285750" indent="-285750">
              <a:lnSpc>
                <a:spcPct val="120000"/>
              </a:lnSpc>
              <a:buFont typeface="Wingdings" charset="2"/>
              <a:buChar char="u"/>
            </a:pPr>
            <a:endParaRPr lang="ru-RU" sz="2000" dirty="0">
              <a:solidFill>
                <a:srgbClr val="000000"/>
              </a:solidFill>
            </a:endParaRPr>
          </a:p>
          <a:p>
            <a:pPr marL="285750" indent="-285750">
              <a:lnSpc>
                <a:spcPct val="120000"/>
              </a:lnSpc>
              <a:buFont typeface="Wingdings" charset="2"/>
              <a:buChar char="u"/>
            </a:pPr>
            <a:endParaRPr lang="ru-RU" sz="2000" dirty="0">
              <a:solidFill>
                <a:srgbClr val="00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88259" y="188259"/>
            <a:ext cx="8776448" cy="6490448"/>
          </a:xfrm>
          <a:prstGeom prst="rect">
            <a:avLst/>
          </a:prstGeom>
          <a:noFill/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228600" y="304800"/>
            <a:ext cx="6432176" cy="461665"/>
          </a:xfrm>
          <a:prstGeom prst="rect">
            <a:avLst/>
          </a:prstGeom>
          <a:solidFill>
            <a:srgbClr val="FFBE09">
              <a:alpha val="55000"/>
            </a:srgbClr>
          </a:solidFill>
        </p:spPr>
        <p:txBody>
          <a:bodyPr wrap="square" rtlCol="0">
            <a:norm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	</a:t>
            </a:r>
            <a:r>
              <a:rPr lang="ru-RU" sz="2400" b="1" dirty="0" smtClean="0">
                <a:solidFill>
                  <a:srgbClr val="000000"/>
                </a:solidFill>
              </a:rPr>
              <a:t>КАРДИОЛОГИЯ / КАРДИОХИРУРГИЯ (3)</a:t>
            </a:r>
            <a:endParaRPr lang="ru-RU" sz="24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4655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F8F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76200" y="228600"/>
            <a:ext cx="8991600" cy="64126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lnSpc>
                <a:spcPct val="120000"/>
              </a:lnSpc>
              <a:buFont typeface="Wingdings" charset="2"/>
              <a:buChar char="u"/>
            </a:pPr>
            <a:r>
              <a:rPr lang="ru-RU" sz="2000" dirty="0" smtClean="0">
                <a:solidFill>
                  <a:srgbClr val="000000"/>
                </a:solidFill>
              </a:rPr>
              <a:t>Диффузионно</a:t>
            </a:r>
            <a:r>
              <a:rPr lang="ru-RU" sz="2000" dirty="0">
                <a:solidFill>
                  <a:srgbClr val="000000"/>
                </a:solidFill>
              </a:rPr>
              <a:t>-тензорная магнитно-резонансная томография с применением алгоритмов HARDI-CSD-</a:t>
            </a:r>
            <a:r>
              <a:rPr lang="ru-RU" sz="2000" dirty="0" err="1">
                <a:solidFill>
                  <a:srgbClr val="000000"/>
                </a:solidFill>
              </a:rPr>
              <a:t>трактографии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</a:p>
          <a:p>
            <a:pPr marL="285750" indent="-285750">
              <a:lnSpc>
                <a:spcPct val="120000"/>
              </a:lnSpc>
              <a:buFont typeface="Wingdings" charset="2"/>
              <a:buChar char="u"/>
            </a:pPr>
            <a:r>
              <a:rPr lang="ru-RU" sz="2000" dirty="0" smtClean="0">
                <a:solidFill>
                  <a:srgbClr val="000000"/>
                </a:solidFill>
              </a:rPr>
              <a:t>Метод </a:t>
            </a:r>
            <a:r>
              <a:rPr lang="ru-RU" sz="2000" dirty="0">
                <a:solidFill>
                  <a:srgbClr val="000000"/>
                </a:solidFill>
              </a:rPr>
              <a:t>лечения направленный на элиминацию ингибитора у пациентов с ингибиторной формой гемофилии </a:t>
            </a:r>
            <a:r>
              <a:rPr lang="ru-RU" sz="2000" dirty="0" smtClean="0">
                <a:solidFill>
                  <a:srgbClr val="000000"/>
                </a:solidFill>
              </a:rPr>
              <a:t>А</a:t>
            </a:r>
          </a:p>
          <a:p>
            <a:pPr marL="285750" indent="-285750">
              <a:lnSpc>
                <a:spcPct val="120000"/>
              </a:lnSpc>
              <a:buFont typeface="Wingdings" charset="2"/>
              <a:buChar char="u"/>
            </a:pPr>
            <a:r>
              <a:rPr lang="ru-RU" sz="2000" dirty="0" smtClean="0">
                <a:solidFill>
                  <a:srgbClr val="000000"/>
                </a:solidFill>
              </a:rPr>
              <a:t>Заместительная </a:t>
            </a:r>
            <a:r>
              <a:rPr lang="ru-RU" sz="2000" dirty="0">
                <a:solidFill>
                  <a:srgbClr val="000000"/>
                </a:solidFill>
              </a:rPr>
              <a:t>ферментная терапия взрослых пациентов с болезнью Гоше 1 типа с использованием поддерживающего </a:t>
            </a:r>
            <a:r>
              <a:rPr lang="ru-RU" sz="2000" dirty="0" smtClean="0">
                <a:solidFill>
                  <a:srgbClr val="000000"/>
                </a:solidFill>
              </a:rPr>
              <a:t>режима</a:t>
            </a:r>
          </a:p>
          <a:p>
            <a:pPr marL="285750" indent="-285750">
              <a:lnSpc>
                <a:spcPct val="120000"/>
              </a:lnSpc>
              <a:buFont typeface="Wingdings" charset="2"/>
              <a:buChar char="u"/>
            </a:pPr>
            <a:r>
              <a:rPr lang="ru-RU" sz="2000" dirty="0" smtClean="0">
                <a:solidFill>
                  <a:srgbClr val="000000"/>
                </a:solidFill>
              </a:rPr>
              <a:t>Клиническое </a:t>
            </a:r>
            <a:r>
              <a:rPr lang="ru-RU" sz="2000" dirty="0">
                <a:solidFill>
                  <a:srgbClr val="000000"/>
                </a:solidFill>
              </a:rPr>
              <a:t>применение селективной </a:t>
            </a:r>
            <a:r>
              <a:rPr lang="ru-RU" sz="2000" dirty="0" err="1">
                <a:solidFill>
                  <a:srgbClr val="000000"/>
                </a:solidFill>
              </a:rPr>
              <a:t>деплеции</a:t>
            </a:r>
            <a:r>
              <a:rPr lang="ru-RU" sz="2000" dirty="0">
                <a:solidFill>
                  <a:srgbClr val="000000"/>
                </a:solidFill>
              </a:rPr>
              <a:t> TCR-αβ-позитивных и </a:t>
            </a:r>
            <a:r>
              <a:rPr lang="ru-RU" sz="2000" dirty="0" err="1">
                <a:solidFill>
                  <a:srgbClr val="000000"/>
                </a:solidFill>
              </a:rPr>
              <a:t>бортезомиба</a:t>
            </a:r>
            <a:r>
              <a:rPr lang="ru-RU" sz="2000" dirty="0">
                <a:solidFill>
                  <a:srgbClr val="000000"/>
                </a:solidFill>
              </a:rPr>
              <a:t> в профилактике реакции трансплантат-против-хозяина у </a:t>
            </a:r>
            <a:r>
              <a:rPr lang="ru-RU" sz="2000" dirty="0" smtClean="0">
                <a:solidFill>
                  <a:srgbClr val="000000"/>
                </a:solidFill>
              </a:rPr>
              <a:t>реципиентов</a:t>
            </a:r>
          </a:p>
          <a:p>
            <a:pPr marL="285750" indent="-285750">
              <a:lnSpc>
                <a:spcPct val="120000"/>
              </a:lnSpc>
              <a:buFont typeface="Wingdings" charset="2"/>
              <a:buChar char="u"/>
            </a:pPr>
            <a:r>
              <a:rPr lang="ru-RU" sz="2000" dirty="0" smtClean="0">
                <a:solidFill>
                  <a:srgbClr val="000000"/>
                </a:solidFill>
              </a:rPr>
              <a:t>Оказание </a:t>
            </a:r>
            <a:r>
              <a:rPr lang="ru-RU" sz="2000" dirty="0">
                <a:solidFill>
                  <a:srgbClr val="000000"/>
                </a:solidFill>
              </a:rPr>
              <a:t>медицинской помощи при сахарном диабете с использованием конфокальной микроскопии </a:t>
            </a:r>
            <a:r>
              <a:rPr lang="ru-RU" sz="2000" dirty="0" smtClean="0">
                <a:solidFill>
                  <a:srgbClr val="000000"/>
                </a:solidFill>
              </a:rPr>
              <a:t>роговицы</a:t>
            </a:r>
          </a:p>
          <a:p>
            <a:pPr marL="285750" indent="-285750">
              <a:lnSpc>
                <a:spcPct val="120000"/>
              </a:lnSpc>
              <a:buFont typeface="Wingdings" charset="2"/>
              <a:buChar char="u"/>
            </a:pPr>
            <a:r>
              <a:rPr lang="ru-RU" sz="2000" dirty="0" smtClean="0">
                <a:solidFill>
                  <a:srgbClr val="000000"/>
                </a:solidFill>
              </a:rPr>
              <a:t>Оказание </a:t>
            </a:r>
            <a:r>
              <a:rPr lang="ru-RU" sz="2000" dirty="0">
                <a:solidFill>
                  <a:srgbClr val="000000"/>
                </a:solidFill>
              </a:rPr>
              <a:t>медицинской помощи пациентам с АКТГ-зависимым эндогенным </a:t>
            </a:r>
            <a:r>
              <a:rPr lang="ru-RU" sz="2000" dirty="0" err="1" smtClean="0">
                <a:solidFill>
                  <a:srgbClr val="000000"/>
                </a:solidFill>
              </a:rPr>
              <a:t>гиперкортицизмом</a:t>
            </a:r>
            <a:endParaRPr lang="ru-RU" sz="2000" dirty="0" smtClean="0">
              <a:solidFill>
                <a:srgbClr val="000000"/>
              </a:solidFill>
            </a:endParaRPr>
          </a:p>
          <a:p>
            <a:pPr marL="285750" indent="-285750">
              <a:lnSpc>
                <a:spcPct val="120000"/>
              </a:lnSpc>
              <a:buFont typeface="Wingdings" charset="2"/>
              <a:buChar char="u"/>
            </a:pPr>
            <a:r>
              <a:rPr lang="ru-RU" sz="2000" dirty="0" err="1">
                <a:solidFill>
                  <a:srgbClr val="000000"/>
                </a:solidFill>
              </a:rPr>
              <a:t>Мультивоксельная</a:t>
            </a:r>
            <a:r>
              <a:rPr lang="ru-RU" sz="2000" dirty="0">
                <a:solidFill>
                  <a:srgbClr val="000000"/>
                </a:solidFill>
              </a:rPr>
              <a:t> 2D3D протонная магнитно-резонансная </a:t>
            </a:r>
            <a:r>
              <a:rPr lang="ru-RU" sz="2000" dirty="0" smtClean="0">
                <a:solidFill>
                  <a:srgbClr val="000000"/>
                </a:solidFill>
              </a:rPr>
              <a:t>спектроскопия</a:t>
            </a:r>
            <a:endParaRPr lang="ru-RU" sz="2000" dirty="0">
              <a:solidFill>
                <a:srgbClr val="000000"/>
              </a:solidFill>
            </a:endParaRPr>
          </a:p>
          <a:p>
            <a:pPr marL="285750" indent="-285750">
              <a:lnSpc>
                <a:spcPct val="120000"/>
              </a:lnSpc>
              <a:buFont typeface="Wingdings" charset="2"/>
              <a:buChar char="u"/>
            </a:pPr>
            <a:r>
              <a:rPr lang="ru-RU" sz="2000" dirty="0" smtClean="0">
                <a:solidFill>
                  <a:srgbClr val="000000"/>
                </a:solidFill>
              </a:rPr>
              <a:t>Лечение </a:t>
            </a:r>
            <a:r>
              <a:rPr lang="ru-RU" sz="2000" dirty="0">
                <a:solidFill>
                  <a:srgbClr val="000000"/>
                </a:solidFill>
              </a:rPr>
              <a:t>больных хроническим </a:t>
            </a:r>
            <a:r>
              <a:rPr lang="ru-RU" sz="2000" dirty="0" err="1">
                <a:solidFill>
                  <a:srgbClr val="000000"/>
                </a:solidFill>
              </a:rPr>
              <a:t>миелолейкозом</a:t>
            </a:r>
            <a:r>
              <a:rPr lang="ru-RU" sz="2000" dirty="0">
                <a:solidFill>
                  <a:srgbClr val="000000"/>
                </a:solidFill>
              </a:rPr>
              <a:t> с глубокой молекулярной </a:t>
            </a:r>
            <a:r>
              <a:rPr lang="ru-RU" sz="2000" dirty="0" smtClean="0">
                <a:solidFill>
                  <a:srgbClr val="000000"/>
                </a:solidFill>
              </a:rPr>
              <a:t>ремиссией</a:t>
            </a:r>
          </a:p>
          <a:p>
            <a:pPr marL="285750" indent="-285750">
              <a:lnSpc>
                <a:spcPct val="120000"/>
              </a:lnSpc>
              <a:buFont typeface="Wingdings" charset="2"/>
              <a:buChar char="u"/>
            </a:pPr>
            <a:r>
              <a:rPr lang="ru-RU" sz="2000" dirty="0" err="1" smtClean="0">
                <a:solidFill>
                  <a:srgbClr val="000000"/>
                </a:solidFill>
              </a:rPr>
              <a:t>Инфузия</a:t>
            </a:r>
            <a:r>
              <a:rPr lang="ru-RU" sz="2000" dirty="0" smtClean="0">
                <a:solidFill>
                  <a:srgbClr val="000000"/>
                </a:solidFill>
              </a:rPr>
              <a:t> </a:t>
            </a:r>
            <a:r>
              <a:rPr lang="ru-RU" sz="2000" dirty="0">
                <a:solidFill>
                  <a:srgbClr val="000000"/>
                </a:solidFill>
              </a:rPr>
              <a:t>донорских лимфоцитов с предварительной селективной </a:t>
            </a:r>
            <a:r>
              <a:rPr lang="ru-RU" sz="2000" dirty="0" err="1">
                <a:solidFill>
                  <a:srgbClr val="000000"/>
                </a:solidFill>
              </a:rPr>
              <a:t>деплецией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88259" y="188259"/>
            <a:ext cx="8776448" cy="6490448"/>
          </a:xfrm>
          <a:prstGeom prst="rect">
            <a:avLst/>
          </a:prstGeom>
          <a:noFill/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683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Снимок экрана 2015-12-23 в 7.59.01.png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93" r="12493"/>
          <a:stretch>
            <a:fillRect/>
          </a:stretch>
        </p:blipFill>
        <p:spPr>
          <a:xfrm>
            <a:off x="0" y="28285"/>
            <a:ext cx="9144000" cy="6934200"/>
          </a:xfrm>
        </p:spPr>
      </p:pic>
    </p:spTree>
    <p:extLst>
      <p:ext uri="{BB962C8B-B14F-4D97-AF65-F5344CB8AC3E}">
        <p14:creationId xmlns:p14="http://schemas.microsoft.com/office/powerpoint/2010/main" val="12760739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077200" cy="4114799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Клиническая апробация методов профилактики, диагностики, лечения и реабилитации – </a:t>
            </a:r>
            <a:br>
              <a:rPr lang="ru-RU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sz="2700" dirty="0" smtClean="0"/>
              <a:t>представляет </a:t>
            </a:r>
            <a:r>
              <a:rPr lang="ru-RU" sz="2700" dirty="0"/>
              <a:t>собой практическое применение разработанных и ранее не применявшихся методов профилактики, диагностики, лечения и реабилитации при оказании медицинской помощи для подтверждения доказательств их эффективности. </a:t>
            </a:r>
            <a:endParaRPr lang="ru-RU" sz="27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5029200"/>
            <a:ext cx="8153400" cy="1652587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sz="2800" b="1" dirty="0">
                <a:solidFill>
                  <a:srgbClr val="E46C0A"/>
                </a:solidFill>
              </a:rPr>
              <a:t>З</a:t>
            </a:r>
            <a:r>
              <a:rPr lang="ru-RU" sz="2800" b="1" dirty="0" smtClean="0">
                <a:solidFill>
                  <a:srgbClr val="E46C0A"/>
                </a:solidFill>
              </a:rPr>
              <a:t>накомьтесь !!!</a:t>
            </a:r>
          </a:p>
          <a:p>
            <a:r>
              <a:rPr lang="ru-RU" sz="2900" b="1" dirty="0" smtClean="0">
                <a:solidFill>
                  <a:srgbClr val="E46C0A"/>
                </a:solidFill>
              </a:rPr>
              <a:t>Федеральный </a:t>
            </a:r>
            <a:r>
              <a:rPr lang="ru-RU" sz="2900" b="1" dirty="0">
                <a:solidFill>
                  <a:srgbClr val="E46C0A"/>
                </a:solidFill>
              </a:rPr>
              <a:t>закон от 08.03.2015 № 55-</a:t>
            </a:r>
            <a:r>
              <a:rPr lang="ru-RU" sz="2900" b="1" dirty="0" smtClean="0">
                <a:solidFill>
                  <a:srgbClr val="E46C0A"/>
                </a:solidFill>
              </a:rPr>
              <a:t>ФЗ </a:t>
            </a:r>
          </a:p>
          <a:p>
            <a:r>
              <a:rPr lang="ru-RU" sz="2900" b="1" i="1" dirty="0" smtClean="0">
                <a:solidFill>
                  <a:srgbClr val="7F7F7F"/>
                </a:solidFill>
              </a:rPr>
              <a:t>О внесении </a:t>
            </a:r>
            <a:r>
              <a:rPr lang="ru-RU" sz="2900" b="1" i="1" dirty="0">
                <a:solidFill>
                  <a:srgbClr val="7F7F7F"/>
                </a:solidFill>
              </a:rPr>
              <a:t>изменений в Федеральный закон </a:t>
            </a:r>
            <a:r>
              <a:rPr lang="ru-RU" sz="2900" b="1" i="1" dirty="0" smtClean="0">
                <a:solidFill>
                  <a:srgbClr val="7F7F7F"/>
                </a:solidFill>
              </a:rPr>
              <a:t>"</a:t>
            </a:r>
            <a:r>
              <a:rPr lang="ru-RU" sz="2900" b="1" i="1" dirty="0">
                <a:solidFill>
                  <a:srgbClr val="7F7F7F"/>
                </a:solidFill>
              </a:rPr>
              <a:t>Об основах </a:t>
            </a:r>
            <a:r>
              <a:rPr lang="ru-RU" sz="2900" b="1" i="1" dirty="0" smtClean="0">
                <a:solidFill>
                  <a:srgbClr val="7F7F7F"/>
                </a:solidFill>
              </a:rPr>
              <a:t>охраны здоровья </a:t>
            </a:r>
            <a:r>
              <a:rPr lang="ru-RU" sz="2900" b="1" i="1" dirty="0">
                <a:solidFill>
                  <a:srgbClr val="7F7F7F"/>
                </a:solidFill>
              </a:rPr>
              <a:t>граждан в Российской Федерации" по вопросам </a:t>
            </a:r>
            <a:r>
              <a:rPr lang="ru-RU" sz="2900" b="1" i="1" dirty="0" smtClean="0">
                <a:solidFill>
                  <a:srgbClr val="7F7F7F"/>
                </a:solidFill>
              </a:rPr>
              <a:t>организации медицинской </a:t>
            </a:r>
            <a:r>
              <a:rPr lang="ru-RU" sz="2900" b="1" i="1" dirty="0">
                <a:solidFill>
                  <a:srgbClr val="7F7F7F"/>
                </a:solidFill>
              </a:rPr>
              <a:t>помощи, оказываемой в рамках клинической </a:t>
            </a:r>
            <a:r>
              <a:rPr lang="ru-RU" sz="2900" b="1" i="1" dirty="0" smtClean="0">
                <a:solidFill>
                  <a:srgbClr val="7F7F7F"/>
                </a:solidFill>
              </a:rPr>
              <a:t>апробации методов </a:t>
            </a:r>
            <a:r>
              <a:rPr lang="ru-RU" sz="2900" b="1" i="1" dirty="0">
                <a:solidFill>
                  <a:srgbClr val="7F7F7F"/>
                </a:solidFill>
              </a:rPr>
              <a:t>профилактики, диагностики, лечения и реабилитации</a:t>
            </a:r>
          </a:p>
          <a:p>
            <a:pPr>
              <a:buNone/>
            </a:pPr>
            <a:endParaRPr lang="ru-RU" sz="28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6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524000" y="4267200"/>
            <a:ext cx="6781800" cy="17526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ru-RU" sz="2400" b="1" dirty="0" smtClean="0">
                <a:solidFill>
                  <a:srgbClr val="FC7500"/>
                </a:solidFill>
              </a:rPr>
              <a:t>При внимательном ознакомлении </a:t>
            </a:r>
            <a:r>
              <a:rPr lang="ru-RU" sz="2400" dirty="0" smtClean="0"/>
              <a:t>мы сможем найти протоколы клинической апробации наиболее точно отражающие потребности и соответствующие нашим возможностям !!!</a:t>
            </a:r>
            <a:endParaRPr lang="ru-RU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10"/>
          <a:stretch/>
        </p:blipFill>
        <p:spPr>
          <a:xfrm>
            <a:off x="3200400" y="76200"/>
            <a:ext cx="5313218" cy="3794760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/>
        </p:spPr>
      </p:pic>
      <p:sp>
        <p:nvSpPr>
          <p:cNvPr id="4" name="Текст 2"/>
          <p:cNvSpPr>
            <a:spLocks noGrp="1"/>
          </p:cNvSpPr>
          <p:nvPr>
            <p:ph type="body" sz="quarter" idx="4294967295"/>
          </p:nvPr>
        </p:nvSpPr>
        <p:spPr>
          <a:xfrm>
            <a:off x="25563" y="6248400"/>
            <a:ext cx="8458200" cy="505047"/>
          </a:xfrm>
          <a:prstGeom prst="rect">
            <a:avLst/>
          </a:prstGeom>
          <a:solidFill>
            <a:schemeClr val="tx1">
              <a:alpha val="21000"/>
            </a:schemeClr>
          </a:solidFill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en-US" dirty="0">
                <a:hlinkClick r:id="rId4"/>
              </a:rPr>
              <a:t>http://www.rosminzdrav.ru/poleznye-resursy/protokoly-klinicheskoy-</a:t>
            </a:r>
            <a:r>
              <a:rPr lang="en-US" dirty="0" smtClean="0">
                <a:hlinkClick r:id="rId4"/>
              </a:rPr>
              <a:t>aprobatsii</a:t>
            </a:r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0201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3505200" y="2057400"/>
            <a:ext cx="4495800" cy="1219200"/>
          </a:xfrm>
          <a:solidFill>
            <a:schemeClr val="bg1">
              <a:alpha val="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rgbClr val="000000"/>
                </a:solidFill>
              </a:rPr>
              <a:t>БЛАГОДАРЮ ЗА ВНИМАНИЕ !</a:t>
            </a:r>
            <a:endParaRPr lang="ru-RU" sz="3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966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240475" y="240475"/>
            <a:ext cx="8686800" cy="6400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188259" y="188259"/>
            <a:ext cx="8776448" cy="6490448"/>
          </a:xfrm>
          <a:prstGeom prst="rect">
            <a:avLst/>
          </a:prstGeom>
          <a:noFill/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457200" y="1600200"/>
            <a:ext cx="8305800" cy="32766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ru-RU" sz="2800" dirty="0"/>
              <a:t>«</a:t>
            </a:r>
            <a:r>
              <a:rPr lang="ru-RU" sz="2800" i="1" dirty="0"/>
              <a:t>Впервые за последние десятилетия у нас появляется новый вид медицинской помощи, который проводится в рамках клинической апробации, таким образом внедряется принцип трансляционной медицины, осуществляется формирование инновационной цепочки, связывающей научные разработки и </a:t>
            </a:r>
            <a:r>
              <a:rPr lang="ru-RU" sz="2800" i="1" dirty="0" smtClean="0"/>
              <a:t>практику</a:t>
            </a:r>
            <a:r>
              <a:rPr lang="ru-RU" sz="2800" dirty="0" smtClean="0"/>
              <a:t>» </a:t>
            </a:r>
            <a:endParaRPr lang="ru-RU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228600" y="762000"/>
            <a:ext cx="6432176" cy="461665"/>
          </a:xfrm>
          <a:prstGeom prst="rect">
            <a:avLst/>
          </a:prstGeom>
          <a:solidFill>
            <a:schemeClr val="tx1">
              <a:lumMod val="95000"/>
              <a:lumOff val="5000"/>
              <a:alpha val="55000"/>
            </a:schemeClr>
          </a:solidFill>
        </p:spPr>
        <p:txBody>
          <a:bodyPr wrap="square" rtlCol="0">
            <a:normAutofit fontScale="85000" lnSpcReduction="10000"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	</a:t>
            </a:r>
            <a:r>
              <a:rPr lang="ru-RU" sz="2400" b="1" dirty="0" smtClean="0">
                <a:solidFill>
                  <a:schemeClr val="bg1"/>
                </a:solidFill>
              </a:rPr>
              <a:t>Министр здравоохранения РФ </a:t>
            </a:r>
            <a:r>
              <a:rPr lang="ru-RU" sz="2400" b="1" dirty="0" err="1" smtClean="0">
                <a:solidFill>
                  <a:schemeClr val="bg1"/>
                </a:solidFill>
              </a:rPr>
              <a:t>В.И.Скворцова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4572000" y="76200"/>
            <a:ext cx="3733800" cy="67818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ru-RU" sz="1400" b="1" i="1" dirty="0" smtClean="0"/>
              <a:t>Приказ </a:t>
            </a:r>
            <a:r>
              <a:rPr lang="ru-RU" sz="1400" b="1" i="1" dirty="0"/>
              <a:t>Министерства здравоохранения </a:t>
            </a:r>
            <a:r>
              <a:rPr lang="ru-RU" sz="1400" b="1" i="1" dirty="0" smtClean="0"/>
              <a:t>РФ от </a:t>
            </a:r>
            <a:r>
              <a:rPr lang="ru-RU" sz="1400" b="1" i="1" dirty="0"/>
              <a:t>10 июля 2015 г. № 433н </a:t>
            </a:r>
            <a:endParaRPr lang="ru-RU" sz="1400" b="1" i="1" dirty="0" smtClean="0"/>
          </a:p>
          <a:p>
            <a:r>
              <a:rPr lang="ru-RU" sz="1400" b="1" i="1" dirty="0" smtClean="0"/>
              <a:t>«</a:t>
            </a:r>
            <a:r>
              <a:rPr lang="ru-RU" sz="1400" b="1" i="1" dirty="0"/>
              <a:t>Об утверждении </a:t>
            </a:r>
            <a:r>
              <a:rPr lang="ru-RU" sz="1400" b="1" i="1" dirty="0" smtClean="0">
                <a:solidFill>
                  <a:srgbClr val="E46C0A"/>
                </a:solidFill>
              </a:rPr>
              <a:t>Положения </a:t>
            </a:r>
            <a:r>
              <a:rPr lang="ru-RU" sz="1400" b="1" i="1" dirty="0">
                <a:solidFill>
                  <a:srgbClr val="E46C0A"/>
                </a:solidFill>
              </a:rPr>
              <a:t>об организации клинической апробации </a:t>
            </a:r>
            <a:r>
              <a:rPr lang="ru-RU" sz="1400" b="1" i="1" dirty="0"/>
              <a:t>методов профилактики, диагностики, лечения и реабилитации и оказания медицинской помощи в рамках клинической апробации методов профилактики, диагностики, лечения и реабилитации (в том числе порядка направления пациентов для оказания такой медицинской помощи), типовой формы протокола клинической апробации методов профилактики, диагностики, лечения и реабилитации»</a:t>
            </a:r>
            <a:r>
              <a:rPr lang="ru-RU" sz="1400" b="1" dirty="0"/>
              <a:t> </a:t>
            </a:r>
            <a:endParaRPr lang="ru-RU" sz="1400" b="1" dirty="0" smtClean="0"/>
          </a:p>
          <a:p>
            <a:endParaRPr lang="ru-RU" sz="900" dirty="0"/>
          </a:p>
          <a:p>
            <a:r>
              <a:rPr lang="ru-RU" sz="1400" b="1" i="1" dirty="0"/>
              <a:t>Приказ Министерства здравоохранения РФ от 10 июля 2015 г. </a:t>
            </a:r>
            <a:r>
              <a:rPr lang="ru-RU" sz="1400" b="1" i="1" dirty="0" err="1"/>
              <a:t>N</a:t>
            </a:r>
            <a:r>
              <a:rPr lang="ru-RU" sz="1400" b="1" i="1" dirty="0"/>
              <a:t> 434н</a:t>
            </a:r>
            <a:br>
              <a:rPr lang="ru-RU" sz="1400" b="1" i="1" dirty="0"/>
            </a:br>
            <a:r>
              <a:rPr lang="ru-RU" sz="1400" b="1" i="1" dirty="0"/>
              <a:t>"</a:t>
            </a:r>
            <a:r>
              <a:rPr lang="ru-RU" sz="1400" b="1" i="1" dirty="0">
                <a:solidFill>
                  <a:srgbClr val="E46C0A"/>
                </a:solidFill>
              </a:rPr>
              <a:t>Об Экспертном совете</a:t>
            </a:r>
            <a:r>
              <a:rPr lang="ru-RU" sz="1400" b="1" i="1" dirty="0"/>
              <a:t> Министерства здравоохранения Российской Федерации по вопросам организации клинической апробации методов профилактики, диагностики, лечения и реабилитации"</a:t>
            </a:r>
            <a:r>
              <a:rPr lang="ru-RU" sz="1400" dirty="0"/>
              <a:t> </a:t>
            </a:r>
          </a:p>
          <a:p>
            <a:endParaRPr lang="ru-RU" sz="900" dirty="0" smtClean="0"/>
          </a:p>
          <a:p>
            <a:r>
              <a:rPr lang="ru-RU" sz="1400" b="1" i="1" dirty="0"/>
              <a:t>Приказ Министерства здравоохранения </a:t>
            </a:r>
            <a:r>
              <a:rPr lang="ru-RU" sz="1400" b="1" i="1" dirty="0" smtClean="0"/>
              <a:t>РФ от </a:t>
            </a:r>
            <a:r>
              <a:rPr lang="ru-RU" sz="1400" b="1" i="1" dirty="0"/>
              <a:t>13 августа 2015 г. № 556 </a:t>
            </a:r>
            <a:endParaRPr lang="ru-RU" sz="1400" b="1" i="1" dirty="0" smtClean="0"/>
          </a:p>
          <a:p>
            <a:r>
              <a:rPr lang="ru-RU" sz="1400" b="1" i="1" dirty="0" smtClean="0"/>
              <a:t>«</a:t>
            </a:r>
            <a:r>
              <a:rPr lang="ru-RU" sz="1400" b="1" i="1" dirty="0"/>
              <a:t>Об утверждении </a:t>
            </a:r>
            <a:r>
              <a:rPr lang="ru-RU" sz="1400" b="1" i="1" dirty="0">
                <a:solidFill>
                  <a:srgbClr val="E46C0A"/>
                </a:solidFill>
              </a:rPr>
              <a:t>Методических рекомендаций по расчету финансовых затрат</a:t>
            </a:r>
            <a:r>
              <a:rPr lang="ru-RU" sz="1400" b="1" i="1" dirty="0"/>
              <a:t> на оказание медицинской помощи по каждому протоколу клинической апробации методов профилактики, диагностики, лечения и реабилитации»</a:t>
            </a:r>
            <a:r>
              <a:rPr lang="ru-RU" sz="1400" b="1" dirty="0"/>
              <a:t> </a:t>
            </a:r>
            <a:endParaRPr lang="ru-RU" sz="1400" b="1" dirty="0" smtClean="0"/>
          </a:p>
          <a:p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0" name="Изображение 19" descr="Постановление Правительства РФ.pdf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76200"/>
            <a:ext cx="4270868" cy="6248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240475" y="240475"/>
            <a:ext cx="8686800" cy="6400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188259" y="188259"/>
            <a:ext cx="8776448" cy="6490448"/>
          </a:xfrm>
          <a:prstGeom prst="rect">
            <a:avLst/>
          </a:prstGeom>
          <a:noFill/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1709895"/>
              </p:ext>
            </p:extLst>
          </p:nvPr>
        </p:nvGraphicFramePr>
        <p:xfrm>
          <a:off x="76200" y="152400"/>
          <a:ext cx="8991600" cy="6629399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7589384"/>
                <a:gridCol w="1402216"/>
              </a:tblGrid>
              <a:tr h="682042">
                <a:tc gridSpan="2"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КРИТЕРИИ ОТБОРА МЕДИЦИНСКИХ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 ОРГАНИЗАЦИЙ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683380"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 Осуществление медицинской  организацией  в  соответствии  с</a:t>
                      </a:r>
                    </a:p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учредительными  документами   медицинской   деятельности,   научной</a:t>
                      </a:r>
                    </a:p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(научно-исследовательской)   деятельности,   а   также   проведение</a:t>
                      </a:r>
                    </a:p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клинических исследований  лекарственных  препаратов  и  клинических</a:t>
                      </a:r>
                    </a:p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испытаний медицинских изделий.</a:t>
                      </a:r>
                      <a:endParaRPr lang="ru-RU" dirty="0"/>
                    </a:p>
                  </a:txBody>
                  <a:tcPr>
                    <a:solidFill>
                      <a:schemeClr val="bg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FF0000"/>
                          </a:solidFill>
                        </a:rPr>
                        <a:t>√</a:t>
                      </a:r>
                      <a:endParaRPr lang="ru-RU" sz="36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</a:tr>
              <a:tr h="1683380"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2. Наличие    у    медицинской     организации     структурных</a:t>
                      </a:r>
                    </a:p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подразделений,  коечного  фонда,  включая  отделения  реанимации  и</a:t>
                      </a:r>
                    </a:p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интенсивной терапии, обеспечивающих оказание медицинской помощи  по</a:t>
                      </a:r>
                      <a:r>
                        <a:rPr kumimoji="0" lang="ru-RU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соответствующим профилям с учетом видов, условий  и  форм  оказания</a:t>
                      </a:r>
                      <a:r>
                        <a:rPr kumimoji="0" lang="ru-RU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медицинской помощи.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600" b="1" dirty="0" smtClean="0">
                          <a:solidFill>
                            <a:srgbClr val="FF0000"/>
                          </a:solidFill>
                        </a:rPr>
                        <a:t>√</a:t>
                      </a:r>
                    </a:p>
                    <a:p>
                      <a:endParaRPr lang="ru-RU" sz="3600" b="1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</a:tr>
              <a:tr h="1367746"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3. Укомплектованность  структурных  подразделений  медицинской</a:t>
                      </a:r>
                    </a:p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организации  медицинскими  работниками,  обеспечивающими   оказание</a:t>
                      </a:r>
                      <a:r>
                        <a:rPr kumimoji="0" lang="ru-RU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медицинской помощи, составляет не менее 70 процентов  рекомендуемых</a:t>
                      </a:r>
                      <a:r>
                        <a:rPr kumimoji="0" lang="ru-RU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штатных нормативов медицинской организации.</a:t>
                      </a:r>
                      <a:endParaRPr lang="ru-RU" dirty="0"/>
                    </a:p>
                  </a:txBody>
                  <a:tcPr>
                    <a:solidFill>
                      <a:schemeClr val="bg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600" b="1" dirty="0" smtClean="0">
                          <a:solidFill>
                            <a:srgbClr val="FF0000"/>
                          </a:solidFill>
                        </a:rPr>
                        <a:t>√</a:t>
                      </a:r>
                    </a:p>
                    <a:p>
                      <a:endParaRPr lang="ru-RU" sz="3600" b="1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</a:tr>
              <a:tr h="1212851"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4. Доля    врачей-специалистов,    имеющих    квалификационные</a:t>
                      </a:r>
                    </a:p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категории,  в  общей  численности  врачей  медицинской  организации</a:t>
                      </a:r>
                    </a:p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составляет не менее 30 процентов.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600" b="1" dirty="0" smtClean="0">
                          <a:solidFill>
                            <a:srgbClr val="FF0000"/>
                          </a:solidFill>
                        </a:rPr>
                        <a:t>√</a:t>
                      </a:r>
                    </a:p>
                    <a:p>
                      <a:endParaRPr lang="ru-RU" sz="3600" b="1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317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240475" y="240475"/>
            <a:ext cx="8686800" cy="6400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188259" y="188259"/>
            <a:ext cx="8776448" cy="6490448"/>
          </a:xfrm>
          <a:prstGeom prst="rect">
            <a:avLst/>
          </a:prstGeom>
          <a:noFill/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6534624"/>
              </p:ext>
            </p:extLst>
          </p:nvPr>
        </p:nvGraphicFramePr>
        <p:xfrm>
          <a:off x="76200" y="152399"/>
          <a:ext cx="8991600" cy="6629401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7546521"/>
                <a:gridCol w="1445079"/>
              </a:tblGrid>
              <a:tr h="1864519">
                <a:tc>
                  <a:txBody>
                    <a:bodyPr/>
                    <a:lstStyle/>
                    <a:p>
                      <a:r>
                        <a:rPr kumimoji="0" lang="ru-RU" sz="1800" b="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5. Доля   медицинских   работников   с   высшим    медицинским</a:t>
                      </a:r>
                    </a:p>
                    <a:p>
                      <a:r>
                        <a:rPr kumimoji="0" lang="ru-RU" sz="1800" b="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образованием, имеющих ученую степень  кандидатов  и (или)  докторов</a:t>
                      </a:r>
                      <a:r>
                        <a:rPr kumimoji="0" lang="ru-RU" sz="1800" b="0" kern="1200" baseline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800" b="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наук,  в  общей  численности  медицинских   работников   с   высшим</a:t>
                      </a:r>
                      <a:r>
                        <a:rPr kumimoji="0" lang="ru-RU" sz="1800" b="0" kern="1200" baseline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800" b="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медицинским образованием составляет не менее 5 процентов.</a:t>
                      </a:r>
                      <a:endParaRPr lang="ru-RU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bg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600" b="1" dirty="0" smtClean="0">
                          <a:solidFill>
                            <a:srgbClr val="FF0000"/>
                          </a:solidFill>
                        </a:rPr>
                        <a:t>√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</a:tr>
              <a:tr h="1035844"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6. Показатель индекса </a:t>
                      </a:r>
                      <a:r>
                        <a:rPr kumimoji="0" lang="ru-RU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Хирша</a:t>
                      </a: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медицинской организации составляет</a:t>
                      </a:r>
                    </a:p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не менее 10 единиц.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600" b="1" dirty="0" smtClean="0">
                          <a:solidFill>
                            <a:srgbClr val="FF0000"/>
                          </a:solidFill>
                        </a:rPr>
                        <a:t>√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</a:tr>
              <a:tr h="1864519"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7. Суммарный показатель </a:t>
                      </a:r>
                      <a:r>
                        <a:rPr kumimoji="0" lang="ru-RU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импакт</a:t>
                      </a: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-фактора  рецензируемых  научных</a:t>
                      </a:r>
                    </a:p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журналов  и  изданий,  в  том  числе  зарубежных,  в   которых   за</a:t>
                      </a:r>
                    </a:p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предыдущий год   опубликованы   результаты   научных   исследований</a:t>
                      </a:r>
                      <a:r>
                        <a:rPr kumimoji="0" lang="ru-RU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медицинской организации, составляет не менее 30 единиц.</a:t>
                      </a:r>
                      <a:endParaRPr lang="ru-RU" dirty="0"/>
                    </a:p>
                  </a:txBody>
                  <a:tcPr>
                    <a:solidFill>
                      <a:schemeClr val="bg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600" b="1" dirty="0" smtClean="0">
                          <a:solidFill>
                            <a:srgbClr val="FF0000"/>
                          </a:solidFill>
                        </a:rPr>
                        <a:t>√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</a:tr>
              <a:tr h="1864519"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8. Наличие  у  медицинской  организации  опыта  в   реализации</a:t>
                      </a:r>
                    </a:p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дополнительных  профессиональных  программ   (программы   повышения</a:t>
                      </a:r>
                      <a:r>
                        <a:rPr kumimoji="0" lang="ru-RU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квалификации,  программы  профессиональной  переподготовки)  в  том</a:t>
                      </a:r>
                      <a:r>
                        <a:rPr kumimoji="0" lang="ru-RU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числе в рамках сетевой формы реализации образовательных программ.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600" b="1" dirty="0" smtClean="0">
                          <a:solidFill>
                            <a:srgbClr val="FF0000"/>
                          </a:solidFill>
                        </a:rPr>
                        <a:t>√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91407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88259" y="188259"/>
            <a:ext cx="8776448" cy="6490448"/>
          </a:xfrm>
          <a:prstGeom prst="rect">
            <a:avLst/>
          </a:prstGeom>
          <a:noFill/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461160"/>
              </p:ext>
            </p:extLst>
          </p:nvPr>
        </p:nvGraphicFramePr>
        <p:xfrm>
          <a:off x="152400" y="76200"/>
          <a:ext cx="8915400" cy="3505201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7507061"/>
                <a:gridCol w="1408339"/>
              </a:tblGrid>
              <a:tr h="1933904">
                <a:tc>
                  <a:txBody>
                    <a:bodyPr/>
                    <a:lstStyle/>
                    <a:p>
                      <a:r>
                        <a:rPr kumimoji="0" lang="ru-RU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9. Наличие  у  медицинской  организации  опыта  взаимодействия</a:t>
                      </a:r>
                    </a:p>
                    <a:p>
                      <a:r>
                        <a:rPr kumimoji="0" lang="ru-RU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 иностранными  научными  и  медицинскими  организациями  в  рамках</a:t>
                      </a:r>
                      <a:r>
                        <a:rPr kumimoji="0" lang="ru-RU" sz="18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международного   сотрудничества   или   участие   в   международных</a:t>
                      </a:r>
                      <a:r>
                        <a:rPr kumimoji="0" lang="ru-RU" sz="18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клинических исследованиях (испытаниях) и (или) научных программах.</a:t>
                      </a:r>
                      <a:endParaRPr lang="ru-RU" b="0" dirty="0"/>
                    </a:p>
                  </a:txBody>
                  <a:tcPr>
                    <a:solidFill>
                      <a:schemeClr val="bg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600" b="1" dirty="0" smtClean="0">
                          <a:solidFill>
                            <a:srgbClr val="FF0000"/>
                          </a:solidFill>
                        </a:rPr>
                        <a:t>√</a:t>
                      </a:r>
                    </a:p>
                    <a:p>
                      <a:pPr algn="ctr"/>
                      <a:endParaRPr lang="ru-RU" sz="3600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</a:tr>
              <a:tr h="1571297">
                <a:tc>
                  <a:txBody>
                    <a:bodyPr/>
                    <a:lstStyle/>
                    <a:p>
                      <a:r>
                        <a:rPr kumimoji="0" lang="ru-RU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10. Участие  медицинской  организации  в  реализации  программ</a:t>
                      </a:r>
                    </a:p>
                    <a:p>
                      <a:r>
                        <a:rPr kumimoji="0" lang="ru-RU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одной или нескольких научных  платформ медицинской науки,</a:t>
                      </a:r>
                    </a:p>
                    <a:p>
                      <a:r>
                        <a:rPr kumimoji="0" lang="ru-RU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утвержденных во исполнение  распоряжения  Правительства  Российской</a:t>
                      </a:r>
                      <a:r>
                        <a:rPr kumimoji="0" lang="ru-RU" sz="18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Федерации от 28 декабря 2012 г. </a:t>
                      </a:r>
                      <a:r>
                        <a:rPr kumimoji="0" lang="ru-RU" sz="1800" b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</a:t>
                      </a:r>
                      <a:r>
                        <a:rPr kumimoji="0" lang="ru-RU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2580-р.</a:t>
                      </a:r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600" b="1" dirty="0" smtClean="0">
                          <a:solidFill>
                            <a:srgbClr val="FF0000"/>
                          </a:solidFill>
                        </a:rPr>
                        <a:t>√</a:t>
                      </a:r>
                    </a:p>
                    <a:p>
                      <a:pPr algn="ctr"/>
                      <a:endParaRPr lang="ru-RU" sz="3600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7779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124200" y="3048000"/>
            <a:ext cx="5181600" cy="25908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000000"/>
                </a:solidFill>
              </a:rPr>
              <a:t>В настоящее время Экспертным советом МЗ РФ одобрены </a:t>
            </a:r>
          </a:p>
          <a:p>
            <a:pPr algn="ctr"/>
            <a:r>
              <a:rPr lang="ru-RU" sz="3200" b="1" dirty="0" smtClean="0">
                <a:solidFill>
                  <a:srgbClr val="FC7500"/>
                </a:solidFill>
              </a:rPr>
              <a:t>44 протокола </a:t>
            </a:r>
          </a:p>
          <a:p>
            <a:pPr algn="ctr"/>
            <a:r>
              <a:rPr lang="ru-RU" sz="3200" b="1" dirty="0" smtClean="0"/>
              <a:t>клинической апробации</a:t>
            </a:r>
            <a:endParaRPr lang="ru-RU" sz="32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228601" y="228600"/>
            <a:ext cx="8698674" cy="64126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lnSpc>
                <a:spcPct val="120000"/>
              </a:lnSpc>
              <a:buFont typeface="Wingdings" charset="2"/>
              <a:buChar char="u"/>
            </a:pPr>
            <a:endParaRPr lang="ru-RU" b="1" dirty="0" smtClean="0">
              <a:solidFill>
                <a:srgbClr val="000000"/>
              </a:solidFill>
            </a:endParaRPr>
          </a:p>
          <a:p>
            <a:pPr>
              <a:lnSpc>
                <a:spcPct val="120000"/>
              </a:lnSpc>
            </a:pPr>
            <a:endParaRPr lang="ru-RU" b="1" dirty="0" smtClean="0">
              <a:solidFill>
                <a:srgbClr val="000000"/>
              </a:solidFill>
            </a:endParaRPr>
          </a:p>
          <a:p>
            <a:pPr>
              <a:lnSpc>
                <a:spcPct val="120000"/>
              </a:lnSpc>
            </a:pPr>
            <a:endParaRPr lang="ru-RU" b="1" dirty="0">
              <a:solidFill>
                <a:srgbClr val="000000"/>
              </a:solidFill>
            </a:endParaRPr>
          </a:p>
          <a:p>
            <a:pPr marL="285750" indent="-285750">
              <a:lnSpc>
                <a:spcPct val="120000"/>
              </a:lnSpc>
              <a:buFont typeface="Wingdings" charset="2"/>
              <a:buChar char="u"/>
            </a:pPr>
            <a:r>
              <a:rPr lang="ru-RU" sz="2000" dirty="0" smtClean="0">
                <a:solidFill>
                  <a:srgbClr val="000000"/>
                </a:solidFill>
              </a:rPr>
              <a:t>Применение </a:t>
            </a:r>
            <a:r>
              <a:rPr lang="ru-RU" sz="2000" dirty="0">
                <a:solidFill>
                  <a:srgbClr val="000000"/>
                </a:solidFill>
              </a:rPr>
              <a:t>углеродного </a:t>
            </a:r>
            <a:r>
              <a:rPr lang="ru-RU" sz="2000" dirty="0" err="1">
                <a:solidFill>
                  <a:srgbClr val="000000"/>
                </a:solidFill>
              </a:rPr>
              <a:t>наноструктурного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импланта</a:t>
            </a:r>
            <a:r>
              <a:rPr lang="ru-RU" sz="2000" dirty="0">
                <a:solidFill>
                  <a:srgbClr val="000000"/>
                </a:solidFill>
              </a:rPr>
              <a:t> для замещения утраченного участка кости</a:t>
            </a:r>
          </a:p>
          <a:p>
            <a:pPr marL="285750" indent="-285750">
              <a:lnSpc>
                <a:spcPct val="120000"/>
              </a:lnSpc>
              <a:buFont typeface="Wingdings" charset="2"/>
              <a:buChar char="u"/>
            </a:pPr>
            <a:r>
              <a:rPr lang="ru-RU" sz="2000" dirty="0">
                <a:solidFill>
                  <a:srgbClr val="000000"/>
                </a:solidFill>
              </a:rPr>
              <a:t>Метод </a:t>
            </a:r>
            <a:r>
              <a:rPr lang="ru-RU" sz="2000" dirty="0" err="1">
                <a:solidFill>
                  <a:srgbClr val="000000"/>
                </a:solidFill>
              </a:rPr>
              <a:t>геморроидэктомии</a:t>
            </a:r>
            <a:r>
              <a:rPr lang="ru-RU" sz="2000" dirty="0">
                <a:solidFill>
                  <a:srgbClr val="000000"/>
                </a:solidFill>
              </a:rPr>
              <a:t> ультразвуковым скальпелем</a:t>
            </a:r>
          </a:p>
          <a:p>
            <a:pPr marL="285750" indent="-285750">
              <a:lnSpc>
                <a:spcPct val="120000"/>
              </a:lnSpc>
              <a:buFont typeface="Wingdings" charset="2"/>
              <a:buChar char="u"/>
            </a:pPr>
            <a:r>
              <a:rPr lang="ru-RU" sz="2000" dirty="0">
                <a:solidFill>
                  <a:srgbClr val="000000"/>
                </a:solidFill>
              </a:rPr>
              <a:t>Лечение </a:t>
            </a:r>
            <a:r>
              <a:rPr lang="ru-RU" sz="2000" dirty="0" err="1">
                <a:solidFill>
                  <a:srgbClr val="000000"/>
                </a:solidFill>
              </a:rPr>
              <a:t>экстрасфинктерных</a:t>
            </a:r>
            <a:r>
              <a:rPr lang="ru-RU" sz="2000" dirty="0">
                <a:solidFill>
                  <a:srgbClr val="000000"/>
                </a:solidFill>
              </a:rPr>
              <a:t> свищей с пластикой внутреннего свищевого отверстия</a:t>
            </a:r>
          </a:p>
          <a:p>
            <a:pPr marL="285750" indent="-285750">
              <a:lnSpc>
                <a:spcPct val="120000"/>
              </a:lnSpc>
              <a:buFont typeface="Wingdings" charset="2"/>
              <a:buChar char="u"/>
            </a:pPr>
            <a:r>
              <a:rPr lang="ru-RU" sz="2000" dirty="0">
                <a:solidFill>
                  <a:srgbClr val="000000"/>
                </a:solidFill>
              </a:rPr>
              <a:t>Метод хирургического лечения анальной трещины с применением контролируемой </a:t>
            </a:r>
            <a:r>
              <a:rPr lang="ru-RU" sz="2000" dirty="0" err="1">
                <a:solidFill>
                  <a:srgbClr val="000000"/>
                </a:solidFill>
              </a:rPr>
              <a:t>пневмодивульсии</a:t>
            </a:r>
            <a:r>
              <a:rPr lang="ru-RU" sz="2000" dirty="0">
                <a:solidFill>
                  <a:srgbClr val="000000"/>
                </a:solidFill>
              </a:rPr>
              <a:t> анального сфинктера</a:t>
            </a:r>
          </a:p>
          <a:p>
            <a:pPr marL="285750" indent="-285750">
              <a:lnSpc>
                <a:spcPct val="120000"/>
              </a:lnSpc>
              <a:buFont typeface="Wingdings" charset="2"/>
              <a:buChar char="u"/>
            </a:pPr>
            <a:r>
              <a:rPr lang="ru-RU" sz="2000" dirty="0">
                <a:solidFill>
                  <a:srgbClr val="000000"/>
                </a:solidFill>
              </a:rPr>
              <a:t>Метод формирования тонкокишечного резервуара у пациентов с язвенным колитом</a:t>
            </a:r>
          </a:p>
          <a:p>
            <a:pPr marL="285750" indent="-285750">
              <a:lnSpc>
                <a:spcPct val="120000"/>
              </a:lnSpc>
              <a:buFont typeface="Wingdings" charset="2"/>
              <a:buChar char="u"/>
            </a:pPr>
            <a:r>
              <a:rPr lang="ru-RU" sz="2000" dirty="0">
                <a:solidFill>
                  <a:srgbClr val="000000"/>
                </a:solidFill>
              </a:rPr>
              <a:t>Метод формирования тонкокишечных резервуаров при хирургическом лечении семейного </a:t>
            </a:r>
            <a:r>
              <a:rPr lang="ru-RU" sz="2000" dirty="0" err="1">
                <a:solidFill>
                  <a:srgbClr val="000000"/>
                </a:solidFill>
              </a:rPr>
              <a:t>аденоматоза</a:t>
            </a:r>
            <a:r>
              <a:rPr lang="ru-RU" sz="2000" dirty="0">
                <a:solidFill>
                  <a:srgbClr val="000000"/>
                </a:solidFill>
              </a:rPr>
              <a:t> толстой кишки</a:t>
            </a:r>
          </a:p>
          <a:p>
            <a:pPr marL="285750" indent="-285750">
              <a:lnSpc>
                <a:spcPct val="120000"/>
              </a:lnSpc>
              <a:buFont typeface="Wingdings" charset="2"/>
              <a:buChar char="u"/>
            </a:pPr>
            <a:r>
              <a:rPr lang="ru-RU" sz="2000" dirty="0">
                <a:solidFill>
                  <a:srgbClr val="000000"/>
                </a:solidFill>
              </a:rPr>
              <a:t>Метод лечения </a:t>
            </a:r>
            <a:r>
              <a:rPr lang="ru-RU" sz="2000" dirty="0" err="1">
                <a:solidFill>
                  <a:srgbClr val="000000"/>
                </a:solidFill>
              </a:rPr>
              <a:t>экстрасфинктерных</a:t>
            </a:r>
            <a:r>
              <a:rPr lang="ru-RU" sz="2000" dirty="0">
                <a:solidFill>
                  <a:srgbClr val="000000"/>
                </a:solidFill>
              </a:rPr>
              <a:t> и </a:t>
            </a:r>
            <a:r>
              <a:rPr lang="ru-RU" sz="2000" dirty="0" err="1">
                <a:solidFill>
                  <a:srgbClr val="000000"/>
                </a:solidFill>
              </a:rPr>
              <a:t>транссфинктерных</a:t>
            </a:r>
            <a:r>
              <a:rPr lang="ru-RU" sz="2000" dirty="0">
                <a:solidFill>
                  <a:srgbClr val="000000"/>
                </a:solidFill>
              </a:rPr>
              <a:t> свищей с применением </a:t>
            </a:r>
            <a:r>
              <a:rPr lang="ru-RU" sz="2000" dirty="0" err="1">
                <a:solidFill>
                  <a:srgbClr val="000000"/>
                </a:solidFill>
              </a:rPr>
              <a:t>биопластического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smtClean="0">
                <a:solidFill>
                  <a:srgbClr val="000000"/>
                </a:solidFill>
              </a:rPr>
              <a:t>материала</a:t>
            </a:r>
          </a:p>
          <a:p>
            <a:pPr marL="285750" indent="-285750">
              <a:lnSpc>
                <a:spcPct val="120000"/>
              </a:lnSpc>
              <a:buFont typeface="Wingdings" charset="2"/>
              <a:buChar char="u"/>
            </a:pPr>
            <a:r>
              <a:rPr lang="ru-RU" sz="2000" dirty="0">
                <a:solidFill>
                  <a:srgbClr val="000000"/>
                </a:solidFill>
              </a:rPr>
              <a:t>Метод хирургического лечения деформаций нижних конечностей</a:t>
            </a:r>
          </a:p>
          <a:p>
            <a:pPr marL="285750" indent="-285750">
              <a:lnSpc>
                <a:spcPct val="120000"/>
              </a:lnSpc>
              <a:buFont typeface="Wingdings" charset="2"/>
              <a:buChar char="u"/>
            </a:pPr>
            <a:endParaRPr lang="ru-RU" dirty="0">
              <a:solidFill>
                <a:srgbClr val="000000"/>
              </a:solidFill>
            </a:endParaRPr>
          </a:p>
          <a:p>
            <a:pPr algn="ctr"/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88259" y="188259"/>
            <a:ext cx="8776448" cy="6490448"/>
          </a:xfrm>
          <a:prstGeom prst="rect">
            <a:avLst/>
          </a:prstGeom>
          <a:noFill/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228600" y="381000"/>
            <a:ext cx="6432176" cy="461665"/>
          </a:xfrm>
          <a:prstGeom prst="rect">
            <a:avLst/>
          </a:prstGeom>
          <a:solidFill>
            <a:schemeClr val="accent1">
              <a:lumMod val="75000"/>
              <a:alpha val="55000"/>
            </a:schemeClr>
          </a:solidFill>
        </p:spPr>
        <p:txBody>
          <a:bodyPr wrap="square" rtlCol="0">
            <a:norm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	</a:t>
            </a:r>
            <a:r>
              <a:rPr lang="ru-RU" sz="2400" b="1" dirty="0" smtClean="0">
                <a:solidFill>
                  <a:srgbClr val="000000"/>
                </a:solidFill>
              </a:rPr>
              <a:t>ХИРУРГИЯ</a:t>
            </a:r>
            <a:endParaRPr lang="ru-RU" sz="24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1333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ородской фотоальбом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Городской фотоальбом.potx</Template>
  <TotalTime>0</TotalTime>
  <Words>1081</Words>
  <Application>Microsoft Office PowerPoint</Application>
  <PresentationFormat>Экран (4:3)</PresentationFormat>
  <Paragraphs>188</Paragraphs>
  <Slides>21</Slides>
  <Notes>18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Городской фотоальбом</vt:lpstr>
      <vt:lpstr>Презентация PowerPoint</vt:lpstr>
      <vt:lpstr>Клиническая апробация методов профилактики, диагностики, лечения и реабилитации –  представляет собой практическое применение разработанных и ранее не применявшихся методов профилактики, диагностики, лечения и реабилитации при оказании медицинской помощи для подтверждения доказательств их эффективности.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БЛАГОДАРЮ ЗА ВНИМАНИЕ 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revision>1</cp:revision>
  <dcterms:modified xsi:type="dcterms:W3CDTF">2015-12-24T04:47:39Z</dcterms:modified>
</cp:coreProperties>
</file>