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1" r:id="rId2"/>
    <p:sldId id="282" r:id="rId3"/>
    <p:sldId id="283" r:id="rId4"/>
    <p:sldId id="269" r:id="rId5"/>
    <p:sldId id="267" r:id="rId6"/>
    <p:sldId id="268" r:id="rId7"/>
    <p:sldId id="257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9" r:id="rId18"/>
    <p:sldId id="280" r:id="rId19"/>
    <p:sldId id="278" r:id="rId20"/>
    <p:sldId id="277" r:id="rId21"/>
    <p:sldId id="276" r:id="rId22"/>
    <p:sldId id="274" r:id="rId23"/>
    <p:sldId id="275" r:id="rId24"/>
    <p:sldId id="271" r:id="rId25"/>
    <p:sldId id="272" r:id="rId26"/>
    <p:sldId id="273" r:id="rId27"/>
    <p:sldId id="284" r:id="rId28"/>
    <p:sldId id="285" r:id="rId29"/>
    <p:sldId id="26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4C4D6-45F8-4AD2-AAC3-E3883D6A2471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E35F0-1A0A-4494-8353-7637FCBDA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E35F0-1A0A-4494-8353-7637FCBDAA8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E35F0-1A0A-4494-8353-7637FCBDAA8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9644-5687-4F1F-A3CC-CA701FE38C9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7B24-D062-44B4-8004-79FA98C4A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B%D0%B8%D1%85%D1%82%D0%B3%D0%B5%D0%B9%D0%BC&amp;action=edit&amp;redlink=1" TargetMode="External"/><Relationship Id="rId2" Type="http://schemas.openxmlformats.org/officeDocument/2006/relationships/hyperlink" Target="http://ru.wikipedia.org/wiki/%D0%92%D0%B5%D1%80%D0%BD%D0%B8%D0%BA%D0%B5,_%D0%9A%D0%B0%D1%80%D0%B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Тема: Смешанные и комплексные афазии.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Атипичные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афазии. Нейродинамические нарушения речи. Клинико-нейропсихологическая характеристика.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Красноярск, 2013г.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Семантическая афазия (</a:t>
            </a:r>
            <a:r>
              <a:rPr lang="ru-RU" dirty="0" err="1" smtClean="0"/>
              <a:t>Хеда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возникает при повреждении </a:t>
            </a:r>
            <a:r>
              <a:rPr lang="ru-RU" dirty="0" err="1" smtClean="0"/>
              <a:t>теменно-височно-затылочной</a:t>
            </a:r>
            <a:r>
              <a:rPr lang="ru-RU" dirty="0" smtClean="0"/>
              <a:t> области левого полушария (39,40 поля </a:t>
            </a:r>
            <a:r>
              <a:rPr lang="ru-RU" dirty="0" err="1" smtClean="0"/>
              <a:t>Бродмана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основе этой афазии лежит расстройство пространственного синтеза, вследствие чего у больного нарушается понимание речевых формулировок, отражающих пространственные отношения. Нарушено понимание сложных логико-грамматических структур. Больной не может ответить на вопросы: "Брат отца и отец брата - это одно и то же лицо?", "Петя шел позади Коли. Кто шел спереди?". Больной хорошо говорит, сохраняя грамматическую структуру речи. Иногда семантическая афазия сочетается с </a:t>
            </a:r>
            <a:r>
              <a:rPr lang="ru-RU" dirty="0" err="1" smtClean="0"/>
              <a:t>акалькулией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Амнестическая</a:t>
            </a:r>
            <a:r>
              <a:rPr lang="ru-RU" dirty="0"/>
              <a:t> </a:t>
            </a:r>
            <a:r>
              <a:rPr lang="ru-RU" dirty="0" smtClean="0"/>
              <a:t>афазия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возникает при повреждении поля 37 и 40 (</a:t>
            </a:r>
            <a:r>
              <a:rPr lang="ru-RU" dirty="0" err="1" smtClean="0"/>
              <a:t>нижне-задние</a:t>
            </a:r>
            <a:r>
              <a:rPr lang="ru-RU" dirty="0" smtClean="0"/>
              <a:t> отделы теменной и височной долей).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нарушение способности называть предметы, имена при сохранении возможности их описать. При подсказке начального слога, буквы больной сразу же вспоминает нужное слово. Например, если больному показать ручку, он скажет: "Это то, чем пишут". При подсказке начального слога "</a:t>
            </a:r>
            <a:r>
              <a:rPr lang="ru-RU" dirty="0" err="1" smtClean="0"/>
              <a:t>ру</a:t>
            </a:r>
            <a:r>
              <a:rPr lang="ru-RU" dirty="0" smtClean="0"/>
              <a:t>" - больной сразу назовет: "Ручка". Понимание речи, чтение не нарушены, письмо под диктовку не страдает. В экспрессивной речи больного много глаголов и мало существительных.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С.Н. </a:t>
            </a:r>
            <a:r>
              <a:rPr lang="ru-RU" dirty="0" err="1" smtClean="0"/>
              <a:t>Давиденков</a:t>
            </a:r>
            <a:r>
              <a:rPr lang="ru-RU" dirty="0" smtClean="0"/>
              <a:t> считал, что чистой </a:t>
            </a:r>
            <a:r>
              <a:rPr lang="ru-RU" dirty="0" err="1" smtClean="0"/>
              <a:t>амнестической</a:t>
            </a:r>
            <a:r>
              <a:rPr lang="ru-RU" dirty="0" smtClean="0"/>
              <a:t> афазии не существует. Она может быть первичным проявлением сенсорной и моторной афазии при опухолях мозга или как регресс этих афазий при сосудистых процессах.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Общее для всех форм: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— </a:t>
            </a:r>
            <a:r>
              <a:rPr lang="ru-RU" dirty="0"/>
              <a:t>нарушение речи всегда является системным нарушением всей речевой сферы. Каждая форма афазии возникает при поражении определенного участка коры левого полушария мозга, так называемой «речевой зоны».</a:t>
            </a:r>
          </a:p>
          <a:p>
            <a:r>
              <a:rPr lang="ru-RU" dirty="0"/>
              <a:t>— афазия не является изолированным дефектом только речи, а находится во взаимодействии с дефектами других психических процессов – восприятием, </a:t>
            </a:r>
            <a:r>
              <a:rPr lang="ru-RU" dirty="0" err="1"/>
              <a:t>образами-предсталениями</a:t>
            </a:r>
            <a:r>
              <a:rPr lang="ru-RU" dirty="0"/>
              <a:t>, эмоционально-волевой и личностной сферы психики человека.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Афазия ведет к дезинтеграции всей психической сферы человека.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— </a:t>
            </a:r>
            <a:r>
              <a:rPr lang="ru-RU" dirty="0"/>
              <a:t>при всех формах афазии нарушаются зрительные, слуховые и осязательные образы-представления.</a:t>
            </a:r>
          </a:p>
          <a:p>
            <a:r>
              <a:rPr lang="ru-RU" dirty="0"/>
              <a:t>— более выраженное нарушение понимания глаголов по сравнению с существительными.</a:t>
            </a:r>
          </a:p>
          <a:p>
            <a:r>
              <a:rPr lang="ru-RU" dirty="0"/>
              <a:t>—нарушается целостность и индивидуальность словаря: увеличивается частота употребления одних слов, снижается употребление других, и в целом утрачивается его индивидуальность.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Атипичная</a:t>
            </a:r>
            <a:r>
              <a:rPr lang="ru-RU" sz="2800" dirty="0" smtClean="0"/>
              <a:t> форма грубой моторной эфферентной афазии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сохранности орального и артикуляционного </a:t>
            </a:r>
            <a:r>
              <a:rPr lang="ru-RU" dirty="0" err="1" smtClean="0"/>
              <a:t>праксиса</a:t>
            </a:r>
            <a:r>
              <a:rPr lang="ru-RU" dirty="0" smtClean="0"/>
              <a:t> (больные могут правильно или с затруднениями повторять звуки речи, слоги и фразы) остаются речевая инертность, </a:t>
            </a:r>
            <a:r>
              <a:rPr lang="ru-RU" dirty="0" err="1" smtClean="0"/>
              <a:t>аспонтанность</a:t>
            </a:r>
            <a:r>
              <a:rPr lang="ru-RU" dirty="0" smtClean="0"/>
              <a:t>, </a:t>
            </a:r>
            <a:r>
              <a:rPr lang="ru-RU" dirty="0" err="1" smtClean="0"/>
              <a:t>инактивность</a:t>
            </a:r>
            <a:r>
              <a:rPr lang="ru-RU" dirty="0" smtClean="0"/>
              <a:t>, </a:t>
            </a:r>
            <a:r>
              <a:rPr lang="ru-RU" dirty="0" err="1" smtClean="0"/>
              <a:t>аграмматичность</a:t>
            </a:r>
            <a:r>
              <a:rPr lang="ru-RU" dirty="0" smtClean="0"/>
              <a:t>, нарушения чтения и письма, состояние невербальных функций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Атипичная</a:t>
            </a:r>
            <a:r>
              <a:rPr lang="ru-RU" sz="2800" dirty="0" smtClean="0"/>
              <a:t> форма грубой сенсорной афазии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состоит в отсутствии у них речевой слуховой агнозии, остается также относительно сохранным фонематический слух. Больные способны дифференцировать на слух слова и слоги, в т.ч. и с оппозиционными фонемами. Непострадавшими были у них и правила </a:t>
            </a:r>
            <a:r>
              <a:rPr lang="ru-RU" dirty="0" err="1" smtClean="0"/>
              <a:t>слого-ритмического</a:t>
            </a:r>
            <a:r>
              <a:rPr lang="ru-RU" dirty="0" smtClean="0"/>
              <a:t> кодирования слова. Это проявлялось в способности отличать </a:t>
            </a:r>
            <a:r>
              <a:rPr lang="ru-RU" dirty="0" err="1" smtClean="0"/>
              <a:t>звукокомплекс</a:t>
            </a:r>
            <a:r>
              <a:rPr lang="ru-RU" dirty="0" smtClean="0"/>
              <a:t> одного воспринимаемого слова от другого.</a:t>
            </a:r>
          </a:p>
          <a:p>
            <a:r>
              <a:rPr lang="ru-RU" dirty="0" smtClean="0"/>
              <a:t>Вместе с тем у них грубые нарушения понимания речи и явления отчуждения смысла слова, т.е. симптомы, характерные для стандартной сенсорной афазии.</a:t>
            </a:r>
          </a:p>
          <a:p>
            <a:r>
              <a:rPr lang="ru-RU" dirty="0" smtClean="0"/>
              <a:t>Остальные параметры речевого статуса больных сходные с теми, которые характеризуют речь больных со стандартными вариантами сенсорной афазии.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Проводниковая афазия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Основной клинический признак - выраженное нарушение повторения фраз за врачом и чтения вслух. Нарушается также называние предметов по показу. Самостоятельная речь более сохранна, беглость речи не изменена, отсутствуют нарушения артикуляции. Однако могут отмечаться литеральные и вербальные парафазии. При письме под диктовку больной допускает орфографические ошибки, пропускает буквы и слова. Понимание устной и письменной речи при проводниковой афазии не нарушается.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Клинико-нейропсихологическая афазий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Смешанные и комплексные афазии.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афазии. Нейродинамические нарушения речи.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Клинико-нейропсихологическая характеристика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Проводниковая афазия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развивается при поражении белого вещества верхних отделов теменной доли доминантного полушария. Предполагаемый механизм развития речевых расстройств разобщение центров </a:t>
            </a:r>
            <a:r>
              <a:rPr lang="ru-RU" dirty="0" err="1" smtClean="0"/>
              <a:t>импрессивной</a:t>
            </a:r>
            <a:r>
              <a:rPr lang="ru-RU" dirty="0" smtClean="0"/>
              <a:t> и экспрессивной речи. Однако иногда проводниковая афазия сменяет сенсорную в процессе регресса речевых нарушений.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Подкорковые афазии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большинстве случаев возникновение афазии связано с поражением корковых отделов головного мозга. Однако описаны </a:t>
            </a:r>
            <a:r>
              <a:rPr lang="ru-RU" dirty="0" err="1" smtClean="0"/>
              <a:t>афатические</a:t>
            </a:r>
            <a:r>
              <a:rPr lang="ru-RU" dirty="0" smtClean="0"/>
              <a:t> речевые расстройства при патологии базальных ядер.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Поражение таламуса может приводить к расстройствам экспрессивной речи, которые по своим клиническим характеристикам напоминают афазию </a:t>
            </a:r>
            <a:r>
              <a:rPr lang="ru-RU" dirty="0" err="1" smtClean="0"/>
              <a:t>Вернике</a:t>
            </a:r>
            <a:r>
              <a:rPr lang="ru-RU" dirty="0" smtClean="0"/>
              <a:t> (выраженные литеральные и вербальные парафазии, превращающие речевую продукцию в "словесную окрошку"). Отличительной особенностью таламической афазии от афазии </a:t>
            </a:r>
            <a:r>
              <a:rPr lang="ru-RU" dirty="0" err="1" smtClean="0"/>
              <a:t>Вернике</a:t>
            </a:r>
            <a:r>
              <a:rPr lang="ru-RU" dirty="0" smtClean="0"/>
              <a:t> является сохранность понимания речи и отсутствие нарушений при повторении фраз за врачом.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поражении полосатого тела описано уменьшение беглости речи и парафазии в сочетании с нарушением артикуляции. Повторение за врачом и понимание речи остаются </a:t>
            </a:r>
            <a:r>
              <a:rPr lang="ru-RU" dirty="0" err="1" smtClean="0"/>
              <a:t>интактными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Поражение задних отделов внутренней капсулы часто приводит к возникновению мягких речевых нарушений, которые трудно отнести к какому-либо определенному виду афазий.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Нейродинамические нарушения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характерным признакам нейродинамических нарушений речи относится флуктуация выраженности дефекта, как в различные дни наблюдения, так и в течение одного занятия.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Диагноз нейродинамических нарушений речи должен устанавливаться на основе обнаружения при повторных трехкратных обследованиях </a:t>
            </a:r>
            <a:r>
              <a:rPr lang="ru-RU" dirty="0" err="1" smtClean="0"/>
              <a:t>флуктуативного</a:t>
            </a:r>
            <a:r>
              <a:rPr lang="ru-RU" dirty="0" smtClean="0"/>
              <a:t> речевого дефекта, иногда – в сочетании с нейродинамическим дефектом других высших мозговых функций.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этом виде патологии наблюдается сохранность первичных предпосылок речевой деятельности (фонематический слух, слухоречевая память, способность к свободному </a:t>
            </a:r>
            <a:r>
              <a:rPr lang="ru-RU" dirty="0" err="1" smtClean="0"/>
              <a:t>артикулированию</a:t>
            </a:r>
            <a:r>
              <a:rPr lang="ru-RU" dirty="0" smtClean="0"/>
              <a:t>, и т. 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представления о мозговой организации речей функции определяются тем, что понятие мозговых центров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речи признаны устаревшими. В настоящее время благодаря успехам нейропсихологии установлено, что речь имеет динамическую мозговую организацию, определены конкретные зоны, осуществляющие ее разные стороны. Только совокупность всех речевых зон обеспечивает реализацию речевой функции в целом, однако, в обеспечении ее отдельных видов приоритетны разные отделы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особенностей  нарушений высших мозговых функций и выявление данных расстройств в клинической практике является актуальной проблемой и играет важную роль в проведении лечебно – экспертной работы и должны учитываться для разработки программ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нейрореабилитации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в овладении </a:t>
            </a:r>
            <a:r>
              <a:rPr lang="ru-RU" dirty="0"/>
              <a:t>знаниями психологической диагностики нарушений речи как высшей психической </a:t>
            </a:r>
            <a:r>
              <a:rPr lang="ru-RU" dirty="0" smtClean="0"/>
              <a:t>функции.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Афазия (греч. </a:t>
            </a:r>
            <a:r>
              <a:rPr lang="ru-RU" dirty="0" err="1" smtClean="0"/>
              <a:t>phasis</a:t>
            </a:r>
            <a:r>
              <a:rPr lang="ru-RU" dirty="0" smtClean="0"/>
              <a:t> - речь)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расстройство речи, состоящее в утрате способности пользоваться словами для выражения мыслей и общения с окружающими при сохранности функции артикуляционного аппарата и слуха.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Существуют различные классификации афазий (</a:t>
            </a:r>
            <a:r>
              <a:rPr lang="ru-RU" dirty="0" err="1" smtClean="0">
                <a:hlinkClick r:id="rId2" tooltip="Вернике, Карл"/>
              </a:rPr>
              <a:t>Вернике</a:t>
            </a:r>
            <a:r>
              <a:rPr lang="ru-RU" dirty="0" err="1" smtClean="0"/>
              <a:t>-</a:t>
            </a:r>
            <a:r>
              <a:rPr lang="ru-RU" dirty="0" err="1" smtClean="0">
                <a:hlinkClick r:id="rId3" tooltip="Лихтгейм (страница отсутствует)"/>
              </a:rPr>
              <a:t>Лихтгейма</a:t>
            </a:r>
            <a:r>
              <a:rPr lang="ru-RU" dirty="0" smtClean="0"/>
              <a:t>; </a:t>
            </a:r>
            <a:r>
              <a:rPr lang="ru-RU" dirty="0" err="1" smtClean="0"/>
              <a:t>Лурии</a:t>
            </a:r>
            <a:r>
              <a:rPr lang="ru-RU" dirty="0" smtClean="0"/>
              <a:t>). В России наибольшее распространение получила классификация А. Р. </a:t>
            </a:r>
            <a:r>
              <a:rPr lang="ru-RU" dirty="0" err="1" smtClean="0"/>
              <a:t>Лурии</a:t>
            </a:r>
            <a:r>
              <a:rPr lang="ru-RU" dirty="0" smtClean="0"/>
              <a:t>. Согласно этой классификации выделяют 7 форм афазий.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Акустико</a:t>
            </a:r>
            <a:r>
              <a:rPr lang="ru-RU" dirty="0"/>
              <a:t> — </a:t>
            </a:r>
            <a:r>
              <a:rPr lang="ru-RU" dirty="0" err="1"/>
              <a:t>мнестическая</a:t>
            </a:r>
            <a:r>
              <a:rPr lang="ru-RU" dirty="0"/>
              <a:t> афазия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Возникает при поражении средней височной </a:t>
            </a:r>
            <a:r>
              <a:rPr lang="ru-RU" dirty="0" smtClean="0"/>
              <a:t>извилины.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основе лежит нарушение объёма удержания слухоречевой информации, сужение объема и </a:t>
            </a:r>
            <a:r>
              <a:rPr lang="ru-RU" dirty="0" err="1" smtClean="0"/>
              <a:t>тормозимость</a:t>
            </a:r>
            <a:r>
              <a:rPr lang="ru-RU" dirty="0" smtClean="0"/>
              <a:t> слухоречевой памяти.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Оптико</a:t>
            </a:r>
            <a:r>
              <a:rPr lang="ru-RU" dirty="0" smtClean="0"/>
              <a:t>- </a:t>
            </a:r>
            <a:r>
              <a:rPr lang="ru-RU" dirty="0" err="1" smtClean="0"/>
              <a:t>мнестическая</a:t>
            </a:r>
            <a:r>
              <a:rPr lang="ru-RU" dirty="0" smtClean="0"/>
              <a:t> афазия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основе </a:t>
            </a:r>
            <a:r>
              <a:rPr lang="ru-RU" dirty="0" err="1" smtClean="0"/>
              <a:t>оптико-мнестической</a:t>
            </a:r>
            <a:r>
              <a:rPr lang="ru-RU" dirty="0" smtClean="0"/>
              <a:t> афазии лежит нарушение зрительной памяти, слабость зрительных образов слов, она проявляется в трудности называния слов.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1086</Words>
  <Application>Microsoft Office PowerPoint</Application>
  <PresentationFormat>Экран (4:3)</PresentationFormat>
  <Paragraphs>78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Кафедра нервных болезней с курсом медицинской реабилитации ПО    Тема: Смешанные и комплексные афазии. Атипичные афазии. Нейродинамические нарушения речи. Клинико-нейропсихологическая характеристика.    лекция № 3 для студентов IV курса, обучающихся по специальности  030401.65 – КЛИНИЧЕСКАЯ ПСИХОЛОГИЯ    Ассистент кафедры Швецова И.Н.   Красноярск, 2013г. </vt:lpstr>
      <vt:lpstr>План лекции: </vt:lpstr>
      <vt:lpstr>Актуальность </vt:lpstr>
      <vt:lpstr>Цель лекции:</vt:lpstr>
      <vt:lpstr>Афазия (греч. phasis - речь)</vt:lpstr>
      <vt:lpstr>Слайд 6</vt:lpstr>
      <vt:lpstr>Акустико — мнестическая афазия</vt:lpstr>
      <vt:lpstr>Слайд 8</vt:lpstr>
      <vt:lpstr>Оптико- мнестическая афазия</vt:lpstr>
      <vt:lpstr>Семантическая афазия (Хеда)</vt:lpstr>
      <vt:lpstr>Слайд 11</vt:lpstr>
      <vt:lpstr>Амнестическая афазия</vt:lpstr>
      <vt:lpstr>Клиническая картина</vt:lpstr>
      <vt:lpstr>Слайд 14</vt:lpstr>
      <vt:lpstr>Общее для всех форм:</vt:lpstr>
      <vt:lpstr>Афазия ведет к дезинтеграции всей психической сферы человека.</vt:lpstr>
      <vt:lpstr>Атипичная форма грубой моторной эфферентной афазии</vt:lpstr>
      <vt:lpstr>Атипичная форма грубой сенсорной афазии</vt:lpstr>
      <vt:lpstr>Проводниковая афазия</vt:lpstr>
      <vt:lpstr>Проводниковая афазия</vt:lpstr>
      <vt:lpstr>Подкорковые афазии</vt:lpstr>
      <vt:lpstr>Слайд 22</vt:lpstr>
      <vt:lpstr>Слайд 23</vt:lpstr>
      <vt:lpstr>Нейродинамические нарушения речи</vt:lpstr>
      <vt:lpstr>Слайд 25</vt:lpstr>
      <vt:lpstr>Слайд 26</vt:lpstr>
      <vt:lpstr>Выводы</vt:lpstr>
      <vt:lpstr>Литература: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Смешанные и комплексные афазии. Атипичные афазии. Нейродинамические нарушения речи. Клинико-нейропсихологическая характеристика.</dc:title>
  <dc:creator>Евгения</dc:creator>
  <cp:lastModifiedBy>Book</cp:lastModifiedBy>
  <cp:revision>16</cp:revision>
  <dcterms:created xsi:type="dcterms:W3CDTF">2013-11-05T16:30:12Z</dcterms:created>
  <dcterms:modified xsi:type="dcterms:W3CDTF">2014-11-30T15:13:38Z</dcterms:modified>
</cp:coreProperties>
</file>