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57" r:id="rId4"/>
    <p:sldId id="271" r:id="rId5"/>
    <p:sldId id="258" r:id="rId6"/>
    <p:sldId id="259" r:id="rId7"/>
    <p:sldId id="272" r:id="rId8"/>
    <p:sldId id="260" r:id="rId9"/>
    <p:sldId id="262" r:id="rId10"/>
    <p:sldId id="274" r:id="rId11"/>
    <p:sldId id="273" r:id="rId12"/>
    <p:sldId id="264" r:id="rId13"/>
    <p:sldId id="263" r:id="rId14"/>
    <p:sldId id="265" r:id="rId15"/>
    <p:sldId id="261" r:id="rId16"/>
    <p:sldId id="266" r:id="rId17"/>
    <p:sldId id="268" r:id="rId18"/>
  </p:sldIdLst>
  <p:sldSz cx="12192000" cy="6858000"/>
  <p:notesSz cx="6797675" cy="9926638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7A2B"/>
    <a:srgbClr val="EB6E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715" autoAdjust="0"/>
  </p:normalViewPr>
  <p:slideViewPr>
    <p:cSldViewPr snapToGrid="0">
      <p:cViewPr>
        <p:scale>
          <a:sx n="50" d="100"/>
          <a:sy n="50" d="100"/>
        </p:scale>
        <p:origin x="-117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2;&#1085;&#1082;&#1077;&#1090;&#1072;%20&#1086;%20&#1082;&#1091;&#1088;&#1077;&#1085;&#1080;&#1080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2;&#1085;&#1082;&#1077;&#1090;&#1072;%20&#1086;%20&#1082;&#1091;&#1088;&#1077;&#1085;&#1080;&#1080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2;&#1085;&#1082;&#1077;&#1090;&#1072;%20&#1086;%20&#1082;&#1091;&#1088;&#1077;&#1085;&#1080;&#1080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C00000"/>
              </a:solidFill>
              <a:ln w="28575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rgbClr val="00B050"/>
              </a:solidFill>
              <a:ln w="25400" cap="flat" cmpd="sng" algn="ctr">
                <a:solidFill>
                  <a:schemeClr val="bg2">
                    <a:lumMod val="75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1.6952911097919202E-2"/>
                  <c:y val="-0.1193476722465872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803976079263997E-3"/>
                  <c:y val="-6.1835125396192507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907969512315626E-2"/>
                  <c:y val="-5.895450199300092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курю</c:v>
                </c:pt>
                <c:pt idx="1">
                  <c:v>Пробовала</c:v>
                </c:pt>
                <c:pt idx="2">
                  <c:v>Курю регулярно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13</c:v>
                </c:pt>
                <c:pt idx="2">
                  <c:v>4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  <c:dispBlanksAs val="zero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tx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Лист1!$A$11:$A$13</c:f>
              <c:strCache>
                <c:ptCount val="3"/>
                <c:pt idx="0">
                  <c:v>отрицательно</c:v>
                </c:pt>
                <c:pt idx="1">
                  <c:v>мне все равно</c:v>
                </c:pt>
                <c:pt idx="2">
                  <c:v>нормально</c:v>
                </c:pt>
              </c:strCache>
            </c:strRef>
          </c:cat>
          <c:val>
            <c:numRef>
              <c:f>Лист1!$B$11:$B$13</c:f>
              <c:numCache>
                <c:formatCode>General</c:formatCode>
                <c:ptCount val="3"/>
                <c:pt idx="0">
                  <c:v>7</c:v>
                </c:pt>
                <c:pt idx="1">
                  <c:v>27</c:v>
                </c:pt>
                <c:pt idx="2">
                  <c:v>13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  <c:dispBlanksAs val="zero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tx1"/>
              </a:solidFill>
            </c:spPr>
          </c:dPt>
          <c:dPt>
            <c:idx val="1"/>
            <c:spPr>
              <a:solidFill>
                <a:srgbClr val="FF0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4.8691872327666967E-2"/>
                  <c:y val="-4.799537995863139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944055511502858E-2"/>
                  <c:y val="1.497256932609386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Лист1!$A$34:$A$35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Лист1!$B$34:$B$35</c:f>
              <c:numCache>
                <c:formatCode>General</c:formatCode>
                <c:ptCount val="2"/>
                <c:pt idx="0">
                  <c:v>11</c:v>
                </c:pt>
                <c:pt idx="1">
                  <c:v>36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  <c:dispBlanksAs val="zero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4E918-EE8A-4FC2-8851-60A355EAB63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1C471-580E-4CAB-A4F2-6C9F0F74B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170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Уважаемые коллеги!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Разрешите вашему вниманию представить аттестационную работу «Проект классного часа «курить здоровью вредить»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компетенции: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 6. Работать в коллективе и команде, эффективно общаться с коллегами, руководством, потребителями.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 7. Брать ответственность за работу членов команды (подчиненных), за результат выполнения заданий.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 11. Быть готовым брать на себя нравственные обязательства по отношению к природе, обществу и человеку.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 14. Вести здоровый образ жизни, заниматься физической культурой и спортом для укрепления здоровья, достижения жизненных и профессиональных целей.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инсценировка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анкетирование, объяснение, убеждение, элементы театрализации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проведения классного часа предполагается, что учащиеся обратят внимание на собственное здоровье и здоровье своих родителей;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Побудить курящих студентов отказаться от сигарет;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уважение к себе, чувство собственного достоинства, уверенность, что здоровый образ жизни делает человека свободным и независимым, дает ему силы делать осознанный выбор во всем.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Подготовительный этап состоит из следующих пунктов.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Сценарием предусмотрены следующие действующие лица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Плюсы проекта классного часа «Курить -  здоровью вредить»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Актуальность и значимость  выбранной темы для курируемых групп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Интересная форма подачи материала  и проведения классного часа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Задействовано большое количество студентов в подготовке и проведении классного часа.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6566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социальная проблема общества, как для курящей, так и для некурящей его части.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первой – проблема бросить курить, для второй – избежать влияния курящего общества и не «заразиться» их привычкой, тем самым сохранить свое здоровье.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Проблема курения среди студентов стоит крайне остро. Одним из способов преодоления этой проблемы является педагогическая воспитательная деятельность, направленная на профилактику и пропаганду здорового образа жизни.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Классный час, как гибкая по содержанию и структуре форма массовой воспитательной работы, является эффективным средством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самоактуализации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участников образовательного процесса.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видится, что в ходе подготовки, проведения - разъяснительной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работы, личных размышлений, наш классный час поможет учащимся выработать свою точку зрения и принять правильное решение, что здоровый образ жизни делает человека свободным и независимым, дает ему силы делать осознанный выбор во всем.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Начать свое выступление нам бы хотелось со слов Оноре де Бальзака - «Табак приносит вред телу, разрушает разум, отупляет целые нации»  </a:t>
            </a:r>
          </a:p>
          <a:p>
            <a:pPr algn="just"/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07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сегодняшний день курение является одной из вредных и распространенных привычек среди молодежи. Кроме нанесения непоправимого вреда здоровью курящих и их окружению, эта привычка препятствует формированию у юношей и девушек, адекватных возрасту поведенческих установок на здоровый образ жизни, замедляет личностный и нравственный рост.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сожалению, в сознании молодых людей курение не считается девиацией.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355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Курение социальная проблема. Его распространение достигло громадных масштабов.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данным Всемирной Организации Здравоохранения, сейчас в мире насчитывается более 1млрд. курильщиков, а согласно прогнозам, к 2025 году их количество вырастит еще на 400 млн.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Россия занимает (данные на 2007 год) 7 место в мире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числу сигарет, выкуриваемых за год в среднем на душу населения.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статистике курят 65% взрослого населения, из них  около 30%  это  женщины.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374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Самое печальное то, что курят и дети. Наша страна на 1 месте в мире по курению среди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подростков.По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данным Всемирной Организации Здравоохранения 35% детей и подростков в России являются уже постоянными курильщиками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Причем  «курят» не только те, кто держит сигарету во рту, но и те, кто находится рядом (пассивные курильщики).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4228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Актуальность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проблемы  состоит в том, что одна из главных задач государства и общества - обеспечение здоровья нации. Борьба с курением в молодом возрасте - составляющая часть борьбы за здоровый образ жизни.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Студенты – первокурсники, "вылетевшие из родительского гнезда", лишаются жесткого контроля со стороны родителей, считая себя взрослыми и самостоятельными, многие из них начинают приобщаться к вредным привычкам.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Самая распространенная из которых –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57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на своем уровне, как кураторы, можем и должны способствовать профилактике вредных привычек, пропаганде здорового образа жизни  через проведение воспитательных мероприятий и классных часов.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Значимость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воспитательных  мероприятий, основанных на  подходе к профилактике вредных привычек, обусловлена тем, что данные мероприятия могут способствовать повышению адаптивности, сопротивляемости и устойчивости к воздействию факторов риска, провоцирующих курение в молодом возрасте.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57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Прежде чем проводить мероприятие в группе необходимо задаться вопросом «Значимо ли оно для курируемой группы?» , «Как обстоят дела в самой группе по рассматриваемому вопросу?».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основании нескольких анкет нами составлена анкета «Курите ли вы?»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Объектом исследования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выступили студенты фармацевтического колледжа 1 курса (105-106 групп), в возрасте 15-18 лет.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Результаты анкетирования показали следующее 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целом у опрошенных отношение к курению двоякое: с одной стороны, респонденты знают о вреде курения, а с другой стороны опрошенные считают курение необходимым для ухода от проблем и метода расслабления.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Уровень осведомленности учащихся о влиянии курения на их здоровье, на развитие будущего поколения достаточно высок, так как большая часть опрошенных согласна с пагубным влиянием сигарет на здоровье и будущее потомство.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Мнение респондентов относительно курения, носит либо  нейтральный, либо положительный характер, что заставляет задуматься о необходимости проведения профилактических мероприятий с данными учащимися.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Результаты анкетирования «Курите ли Вы?», показывают необходимость проведения классного часа «Курить – здоровью вредить».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673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положительных установок на здоровый образ жизни.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учащихся о влиянии никотина на внутренние органы чело­века, представлений о заболеваниях, сопутствующих курению.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воспитанию ответственности за свое поведение и наличие вредных привычек, активной жизненной позиции, нетерпимости к курению.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познавательных и творческих способностей.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288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724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79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572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3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17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73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01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45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454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838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590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1224-3766-484E-9B4E-FD030D49897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5B571-DA31-4D14-AFDA-F4C35E033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059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9050"/>
            <a:ext cx="115824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высшего профессионального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профессора В.Ф.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Российской Федерации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ВПО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КЛИНИЧЕСКОЙ ПСИХОЛОГИИ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педагогики и психологии с курсом ПО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аттестационная работа	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СЦЕНАРИЯ КУРАТОРСКОГО ЧАСА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«КУРИТЬ – ЗДОРОВЬЮ ВРЕДИТЬ»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слушательницы: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Клобертанц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Павловна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Позднякова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Юрьевна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 Корнилова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075497"/>
            <a:ext cx="1238250" cy="839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87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209550" y="482600"/>
            <a:ext cx="11548110" cy="31178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компетенции: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 6. Работать в коллективе и команде, эффективно общаться с коллегами, руководством, потребителями.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 7. Брать ответственность за работу членов команды (подчиненных), за результат выполнения заданий.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 11. Быть готовым брать на себя нравственные обязательства по отношению к природе, обществу и человеку.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 14. Вести здоровый образ жизни, заниматься физической культурой и спортом для укрепления здоровья, достижения жизненных и профессиональных целей.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41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11963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 о вреде курения, мультимедийная презентация, раздаточный материал;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ПК, мультимедийный проектор.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инсценировка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анкетирование, объяснение, убеждение, элементы театрализации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групповая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реализации: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минут.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15-18 лет, студенты 1 курса фармацевтического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4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242889"/>
            <a:ext cx="10515600" cy="57626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64334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кураторского часа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учащиеся обратят внимание на собственное здоровье и здоровье своих родителей;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Побудить курящих студентов отказаться от сигарет;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уважение к себе, чувство собственного достоинства, уверенность, что здоровый образ жизни делает человека свободным и независимым, дает ему силы делать осознанный выбор во всем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pic>
        <p:nvPicPr>
          <p:cNvPr id="6" name="Picture 2" descr="https://encrypted-tbn1.gstatic.com/images?q=tbn:ANd9GcTbCVBFUTMdbNzUSHApZ0umDPhRuIhaWVFp97x8NL1jkthWOC3T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15" y="4104907"/>
            <a:ext cx="3675519" cy="2753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67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09589"/>
            <a:ext cx="10515600" cy="5762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мероприятия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291590"/>
            <a:ext cx="10515600" cy="479806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 информации.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анкеты «Курите ли Вы?»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анкет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сценарием мероприятия.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мультимедийной презентации.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зала.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листовок</a:t>
            </a:r>
            <a:endParaRPr lang="ru-RU" sz="2800" dirty="0"/>
          </a:p>
        </p:txBody>
      </p:sp>
      <p:pic>
        <p:nvPicPr>
          <p:cNvPr id="3074" name="Picture 2" descr="https://pp.vk.me/c621725/v621725651/34380/_EOIGNQzW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10" y="1094995"/>
            <a:ext cx="2453640" cy="168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orkformation.ru/wp-content/uploads/2015/02/%D0%90%D0%BD%D0%BA%D0%B5%D1%82%D0%B8%D1%80%D0%BE%D0%B2%D0%B0%D0%BD%D0%B8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10" y="2961322"/>
            <a:ext cx="1708963" cy="1780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48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349569"/>
            <a:ext cx="10515600" cy="5762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лица: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1580" y="948690"/>
            <a:ext cx="5189220" cy="580644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ведущих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спортсмена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студентки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Лёгкие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Картинки по запросу ведущие мероприят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43" y="1050039"/>
            <a:ext cx="651284" cy="721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ведущие мероприят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9999" y="1068322"/>
            <a:ext cx="636068" cy="721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cfksz.ru/shared/files/201502/1_1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0451" y="1957453"/>
            <a:ext cx="774317" cy="774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cfksz.ru/shared/files/201502/1_1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5190" y="1970528"/>
            <a:ext cx="825950" cy="82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cfksz.ru/shared/files/201502/1_1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9230" y="1970528"/>
            <a:ext cx="825950" cy="82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portal.iv-edu.ru/dep/mouoshuya/shuya_mbdou28/DocLib/%D0%BC%D0%B5%D0%B4%D1%81%D0%B5%D1%81%D1%82%D1%80%D0%B0(%D0%BA%D0%B0%D1%80%D1%82%D0%B8%D0%BD%D0%BA%D0%B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40" y="2834008"/>
            <a:ext cx="633398" cy="852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www.graycell.ru/picture/big/medsestra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26" y="2931529"/>
            <a:ext cx="757174" cy="75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img.cliparto.com/pic/xl/183713/3353229-nurse-with-stethoscop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64" y="2947542"/>
            <a:ext cx="458683" cy="780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happynation.info/data/images/pics500x250/novosti/800/privivk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29" y="3804791"/>
            <a:ext cx="1032997" cy="57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артинки по запросу сердце рисунки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02" t="7453" r="4895" b="13909"/>
          <a:stretch/>
        </p:blipFill>
        <p:spPr bwMode="auto">
          <a:xfrm>
            <a:off x="3085358" y="4812030"/>
            <a:ext cx="629392" cy="605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mg0.joyreactor.cc/pics/comment/art-%D0%BE%D1%80%D0%B3%D0%B0%D0%BD%D1%8B-%D0%BF%D0%BE%D0%B4-%D0%BA%D0%B0%D1%82%D0%BE%D0%BC-%D0%B5%D1%89%D0%B5-241332.jpe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54" b="11135"/>
          <a:stretch/>
        </p:blipFill>
        <p:spPr bwMode="auto">
          <a:xfrm>
            <a:off x="2911371" y="5725384"/>
            <a:ext cx="689080" cy="709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2"/>
          <p:cNvSpPr txBox="1">
            <a:spLocks/>
          </p:cNvSpPr>
          <p:nvPr/>
        </p:nvSpPr>
        <p:spPr>
          <a:xfrm>
            <a:off x="6606540" y="971550"/>
            <a:ext cx="4591569" cy="5197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Желудок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Язва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Никотиновая слепота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Атеросклероз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Властелина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zdorovyi-chelovek.ru/uploads/posts/2011-03/1300123441_image10.jpe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5" r="14273"/>
          <a:stretch/>
        </p:blipFill>
        <p:spPr bwMode="auto">
          <a:xfrm>
            <a:off x="8503921" y="995300"/>
            <a:ext cx="925829" cy="902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Картинки по запросу мозг рисунки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42" y="1924734"/>
            <a:ext cx="1008938" cy="952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atural-medicine.ru/uploads/posts/2014-07/1404386479_lechenie-gastrita-u-rebenk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45" y="2754630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inopoisk.ru/images/film_big/680499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35" b="22839"/>
          <a:stretch/>
        </p:blipFill>
        <p:spPr bwMode="auto">
          <a:xfrm>
            <a:off x="9663006" y="3755468"/>
            <a:ext cx="818304" cy="862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imka.ru/uploads/posts/2011-08/Stimka.ru_smayl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380" y="4737627"/>
            <a:ext cx="1108710" cy="92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cs320429.vk.me/v320429083/12c8/Ny9MRTL-UG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90" y="5535043"/>
            <a:ext cx="662604" cy="1008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27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00100" y="452440"/>
            <a:ext cx="10515600" cy="57626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проекта кураторского часа «Курить -  здоровью вредить!»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1257300"/>
            <a:ext cx="113918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значимость  выбранной темы для курируемых групп.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Интересная форма подачи материала  и проведения кураторского часа.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Задействовано большое количество студентов в подготовке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проведении кураторского часа.</a:t>
            </a:r>
          </a:p>
          <a:p>
            <a:pPr marL="342900" indent="-34290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xenon-lampa.ru/image/data/ARTICLES/misc-pictures/originalnye-bloki-rozzhiga-koito-denso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7" y="4365843"/>
            <a:ext cx="1647825" cy="18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12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349569"/>
            <a:ext cx="10515600" cy="5762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360" y="1223010"/>
            <a:ext cx="11064240" cy="853440"/>
          </a:xfrm>
        </p:spPr>
        <p:txBody>
          <a:bodyPr>
            <a:noAutofit/>
          </a:bodyPr>
          <a:lstStyle/>
          <a:p>
            <a:pPr indent="354013"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социальная проблема общества, как для курящей, так и для некурящей его части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" y="5238750"/>
            <a:ext cx="109728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человека свободным и независимым, дает ему силы делать осознанный выбор во всем.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sekrety-schastia.in.ua/wp-content/uploads/zdoprovy-obraz-zhizn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2247900"/>
            <a:ext cx="4305300" cy="271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content.schools.by/sch8-molod/library/%D0%BA%D0%B0%D1%80%D1%82%D0%B8%D0%BD%D0%BA%D0%B0_%D0%97%D0%9E%D0%96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3650" y="2247900"/>
            <a:ext cx="2209800" cy="2712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387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349569"/>
            <a:ext cx="10515600" cy="5762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0070" y="1234440"/>
            <a:ext cx="11349990" cy="5326380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на тему «Курение и здоровье» [Электронный ресурс] . - Режим доступа : http://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www.metod-kopilka.ru/ klassnyy_chas_na_temu_quotkurenie_i_zdorovyequot-21427.htm (13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2015)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классный час «Курить или не курить» [Электронный ресурс]: Учебно-методический кабинет. - Режим доступа : http://ped-kopilka.ru/blogs/marija-aleksandrovna-kascheva/situacionyi-klasnyi-chas-kurit-ili-ne-kurit-vybor-stoit-za-toboi.html (13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2015)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про спорт [Электронный ресурс] . - Режим доступа :  http://otebe.info/stihi/stihi-pro-sport.html#ixzz3ql2G5HAx (13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2015)</a:t>
            </a:r>
          </a:p>
          <a:p>
            <a:pPr lvl="0"/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381000"/>
            <a:ext cx="114871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«Табак приносит вред телу, разрушает разум, отупляет целые нации»</a:t>
            </a:r>
          </a:p>
          <a:p>
            <a:pPr algn="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де Бальзак</a:t>
            </a:r>
          </a:p>
          <a:p>
            <a:endParaRPr lang="ru-RU" sz="3200" dirty="0"/>
          </a:p>
        </p:txBody>
      </p:sp>
      <p:pic>
        <p:nvPicPr>
          <p:cNvPr id="4098" name="Picture 2" descr="http://bodystrong.info/assets/images/about-health/6/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3" y="2323504"/>
            <a:ext cx="3425825" cy="4496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q-wallpapers.ru/wallpapers/6/hq-wallpapers_ru_abstraction3d_25062_1280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2415541"/>
            <a:ext cx="5410199" cy="4328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98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4797" y="160338"/>
            <a:ext cx="9277350" cy="1143000"/>
          </a:xfrm>
        </p:spPr>
        <p:txBody>
          <a:bodyPr>
            <a:normAutofit/>
          </a:bodyPr>
          <a:lstStyle/>
          <a:p>
            <a:pPr indent="354013"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вредных и распространенных привычек среди молодежи. </a:t>
            </a:r>
            <a:endParaRPr lang="ru-RU" sz="2800" dirty="0"/>
          </a:p>
        </p:txBody>
      </p:sp>
      <p:sp>
        <p:nvSpPr>
          <p:cNvPr id="5" name="AutoShape 4" descr="Картинки по запросу Курение молодеж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Курение молодеж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static.newsland.com/news_images/377/big_377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1584288"/>
            <a:ext cx="4340226" cy="3124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spanarusa.com/files/autoupload/9/10/50/5gqtp5jt736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2" y="1584288"/>
            <a:ext cx="4729403" cy="310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54" t="35937" r="36457" b="17188"/>
          <a:stretch/>
        </p:blipFill>
        <p:spPr bwMode="auto">
          <a:xfrm>
            <a:off x="4362450" y="3429000"/>
            <a:ext cx="27178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566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3/3e/World_map_of_countries_by_number_of_cigarettes_smoked_per_adult_per_year.svg/940px-World_map_of_countries_by_number_of_cigarettes_smoked_per_adult_per_yea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" y="1897797"/>
            <a:ext cx="10553622" cy="4659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97560" y="238604"/>
            <a:ext cx="10515600" cy="564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0910" y="841536"/>
            <a:ext cx="10553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место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числу сигарет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выкуриваемых за год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на душу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nosmoking18.ru/wp-content/uploads/2012/07/kurenie-statistika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57" y="4108392"/>
            <a:ext cx="4987926" cy="2749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0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560" y="463869"/>
            <a:ext cx="10515600" cy="5648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татистика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0400" y="1287087"/>
            <a:ext cx="10515600" cy="617913"/>
          </a:xfrm>
        </p:spPr>
        <p:txBody>
          <a:bodyPr>
            <a:normAutofit/>
          </a:bodyPr>
          <a:lstStyle/>
          <a:p>
            <a:pPr indent="354013"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1 месте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мире по курению среди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1100" y="2000250"/>
            <a:ext cx="908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подростков в России являются уже постоянными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курильщиками</a:t>
            </a:r>
          </a:p>
        </p:txBody>
      </p:sp>
      <p:pic>
        <p:nvPicPr>
          <p:cNvPr id="2052" name="Picture 4" descr="http://img11.nnm.ru/3/2/f/0/5/e048ac0c7b0c390a54e83d998b5_p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3121025"/>
            <a:ext cx="5619750" cy="3152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52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420" y="212409"/>
            <a:ext cx="10515600" cy="5648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значимость темы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Здоровая Росс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9" y="970558"/>
            <a:ext cx="2477491" cy="2477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780058"/>
            <a:ext cx="939165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основных этапов по борьбе с курением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выделяют: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к рамочной конвенции Всемирной организации здравоохранения по борьбе против табака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2008 года;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о запрете курения в стране (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№15-ФЗ «Об охране здоровья граждан от воздействия окружающего табачного дыма и последствий потребления табака» от 23.02.2013г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11161" y="3817561"/>
            <a:ext cx="11647489" cy="246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89509" y="3841812"/>
            <a:ext cx="4439641" cy="2806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mokingirl.org/upload/blog/798f6bfeb7dea262d5e0bc49a83cd65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1" y="3918012"/>
            <a:ext cx="4013200" cy="2673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150" y="3841812"/>
            <a:ext cx="7429500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первокурсники,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взрослыми и самостоятельными,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приобщаться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вредным привычкам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– САМАЯ РАСПРОСТРАНЕННАЯ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ВРЕДНАЯ ПРИВЫЧКА СРЕДИ МОЛОДЕЖИ.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1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random-130811184743-phpapp01/95/-1-638.jpg?cb=13762468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252411"/>
            <a:ext cx="8188326" cy="61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1050" y="3829050"/>
            <a:ext cx="3181350" cy="369332"/>
          </a:xfrm>
          <a:prstGeom prst="rect">
            <a:avLst/>
          </a:prstGeom>
          <a:solidFill>
            <a:srgbClr val="ED7A2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курения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upload.wikimedia.org/wikipedia/commons/thumb/1/11/No_smoking_symbol.svg/220px-No_smoking_symbo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52409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13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4068" y="319405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19725" y="1479234"/>
            <a:ext cx="3297872" cy="823912"/>
          </a:xfrm>
        </p:spPr>
        <p:txBody>
          <a:bodyPr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Курите ли Вы?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31970" y="1715453"/>
            <a:ext cx="3680460" cy="823912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относитесь к курению табака?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046853066"/>
              </p:ext>
            </p:extLst>
          </p:nvPr>
        </p:nvGraphicFramePr>
        <p:xfrm>
          <a:off x="0" y="2744153"/>
          <a:ext cx="4166235" cy="244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888688776"/>
              </p:ext>
            </p:extLst>
          </p:nvPr>
        </p:nvGraphicFramePr>
        <p:xfrm>
          <a:off x="4137343" y="2729865"/>
          <a:ext cx="4237037" cy="251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Текст 6"/>
          <p:cNvSpPr txBox="1">
            <a:spLocks/>
          </p:cNvSpPr>
          <p:nvPr/>
        </p:nvSpPr>
        <p:spPr>
          <a:xfrm>
            <a:off x="8374380" y="1715453"/>
            <a:ext cx="368046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положительные стороны в курении?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706406837"/>
              </p:ext>
            </p:extLst>
          </p:nvPr>
        </p:nvGraphicFramePr>
        <p:xfrm>
          <a:off x="8191501" y="2729864"/>
          <a:ext cx="3863340" cy="256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74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09589"/>
            <a:ext cx="10515600" cy="5762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Кураторский час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«Курить - здоровью вредить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6250" y="1520190"/>
            <a:ext cx="11277600" cy="456946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положительных установок на здоровый образ жизни.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учащихся о влиянии никотина на внутренние органы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заболеваниях, сопутствующих курению.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воспитанию ответственности за свое поведение и наличие вредных привычек, активной жизненной позиции, нетерпимости к курению.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познавательных и творческих способностей.</a:t>
            </a:r>
          </a:p>
          <a:p>
            <a:r>
              <a:rPr lang="ru-RU" sz="2800" dirty="0"/>
              <a:t>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7183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9737d117e19c83b3d8bdfc92e52122f6c4a643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1249</Words>
  <Application>Microsoft Office PowerPoint</Application>
  <PresentationFormat>Произвольный</PresentationFormat>
  <Paragraphs>211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Статистика</vt:lpstr>
      <vt:lpstr>Актуальность и значимость темы</vt:lpstr>
      <vt:lpstr>Слайд 7</vt:lpstr>
      <vt:lpstr>Результаты анкетирования</vt:lpstr>
      <vt:lpstr>Кураторский час «Курить - здоровью вредить»</vt:lpstr>
      <vt:lpstr>Слайд 10</vt:lpstr>
      <vt:lpstr>Слайд 11</vt:lpstr>
      <vt:lpstr>Ожидаемый результат:</vt:lpstr>
      <vt:lpstr>Подготовительный этап мероприятия:</vt:lpstr>
      <vt:lpstr>Действующие лица:</vt:lpstr>
      <vt:lpstr>Слайд 15</vt:lpstr>
      <vt:lpstr>Заключение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Курить – здоровью вредить</dc:title>
  <dc:creator>Позднякова Людмила Юрьевна</dc:creator>
  <cp:lastModifiedBy>Елена Павловна</cp:lastModifiedBy>
  <cp:revision>53</cp:revision>
  <cp:lastPrinted>2015-11-23T07:32:22Z</cp:lastPrinted>
  <dcterms:created xsi:type="dcterms:W3CDTF">2015-11-12T06:13:41Z</dcterms:created>
  <dcterms:modified xsi:type="dcterms:W3CDTF">2015-12-03T05:14:43Z</dcterms:modified>
</cp:coreProperties>
</file>