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4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4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4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3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7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2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09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9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6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6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4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8A7F3E-ABC7-47FF-9D1A-C9F9FA1762F7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13FF42C-AF74-4B96-B6E4-6EE0D1F9A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8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0D60E-E0ED-4CC0-A9E5-044860642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893" y="-972767"/>
            <a:ext cx="9144000" cy="238760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БЮДЖЕТНОЕ ОБРАЗОВАТЕЛЬНОЕ УЧРЕЖДЕНИЕ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ИМЕНИ ПРОФЕССОРА В.Ф ВОЙНО-ЯСЕНЕЦКОГО»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МИНИСТРЕСТВА ЗДРАВООХРАНЕНИЯ РОССИЙСКОЙ ФЕДЕРАЦИИ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B3687-5DA3-4E5D-BB7F-B5D0484B0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4574"/>
            <a:ext cx="9144000" cy="165576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03.01. «Организация деятельности аптеки и ее структурных подразделений»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прохождении производственной практики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 студентка 2 курса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203-2 группы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«Фармация»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Лейнерт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Е.Е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Преподователь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Казакова Е.Н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</a:p>
        </p:txBody>
      </p:sp>
    </p:spTree>
    <p:extLst>
      <p:ext uri="{BB962C8B-B14F-4D97-AF65-F5344CB8AC3E}">
        <p14:creationId xmlns:p14="http://schemas.microsoft.com/office/powerpoint/2010/main" val="158212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C87C6-0A57-41F6-BE22-374B5A6E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практической подготовки: оказание медицинской помощи в условиях борьбы с распространением новой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короновирусной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в колл-центрах, медицинских организациях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подготовка проходила в РЖД больнице в 4 корпусе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Ломоносова, 47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A15BDF-8CA8-411C-A486-5FAA1EEB7D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1613" y="2667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0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E39A9B-ED56-4076-9674-E1A8E8113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00"/>
            <a:ext cx="12192000" cy="6778100"/>
          </a:xfrm>
        </p:spPr>
      </p:pic>
    </p:spTree>
    <p:extLst>
      <p:ext uri="{BB962C8B-B14F-4D97-AF65-F5344CB8AC3E}">
        <p14:creationId xmlns:p14="http://schemas.microsoft.com/office/powerpoint/2010/main" val="318924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A67F8-D962-46BF-BEDB-D52F8048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прохождении практики нами было выполнены следующие виды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3160E-D3F6-4191-B4F3-DF407BC22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механическим тонометром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температуры у больных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капельниц и их развоз по палатам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журнала по измерению давления </a:t>
            </a:r>
          </a:p>
        </p:txBody>
      </p:sp>
    </p:spTree>
    <p:extLst>
      <p:ext uri="{BB962C8B-B14F-4D97-AF65-F5344CB8AC3E}">
        <p14:creationId xmlns:p14="http://schemas.microsoft.com/office/powerpoint/2010/main" val="309859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9399A-CA60-40AA-9AA2-71840DD6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1FAF3-A9CC-485B-9BF8-27050C820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температуры у больных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давления у больных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тяжело больным в приеме пищи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Развоз больных на колясках до процедурных кабинетов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40BF3E-D6FF-4382-B763-D54E4930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78" y="3542190"/>
            <a:ext cx="4867921" cy="33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8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B26A3-BC80-4D6B-9EDB-A040823B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и форма: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6D82EF-4798-4C8F-833C-36C6ED1EA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253331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хала либо костюм , шапочка, сменная обувь.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средства защиты: маска, перчатки нестерильные, антисептик для рук.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11CBD9-90C5-4E93-8BEF-C636D574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9" y="2112885"/>
            <a:ext cx="3426779" cy="4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E9994-4B34-4FE5-8D0F-FE721CB6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687" y="2238314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5166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29</TotalTime>
  <Words>192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Сетка</vt:lpstr>
      <vt:lpstr>ФЕДЕРАЛЬНОЕ БЮДЖЕТНОЕ ОБРАЗОВАТЕЛЬНОЕ УЧРЕЖДЕНИЕ  ВЫСШЕГО ОБРАЗОВАНИЯ «КРАСНОЯРСКИЙ ГОСУДАРСТВЕННЫЙ МЕДИЦИНСКИЙ УНИВЕРСИТЕТ ИМЕНИ ПРОФЕССОРА В.Ф ВОЙНО-ЯСЕНЕЦКОГО» МИНИСТРЕСТВА ЗДРАВООХРАНЕНИЯ РОССИЙСКОЙ ФЕДЕРАЦИИ ФАРМАЦЕВТИЧЕСКИЙ КОЛЛЕДЖ</vt:lpstr>
      <vt:lpstr>Цель практической подготовки: оказание медицинской помощи в условиях борьбы с распространением новой короновирусной инфекции в колл-центрах, медицинских организациях Практическая подготовка проходила в РЖД больнице в 4 корпусе г.Красноярска, ул. Ломоносова, 47</vt:lpstr>
      <vt:lpstr>Презентация PowerPoint</vt:lpstr>
      <vt:lpstr>За время прохождении практики нами было выполнены следующие виды работы:</vt:lpstr>
      <vt:lpstr>Основные задачи практики:</vt:lpstr>
      <vt:lpstr>Оснащение и форма: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БЮДЖЕТНОЕ ОБРАЗОВАТЕЛЬНОЕ УЧРЕЖДЕНИЕ  ВЫСШЕГО ОБРАЗОВАНИЯ «КРАСНОЯРСКИЙ ГОСУДАРСТВЕННЫЙ МЕДИЦИНСКИЙ УНИВЕРСИТЕТ ИМЕНИ ПРОФЕССОРА В.Ф ВОЙНО-ЯСЕНЕЦКОГО» МИНИСТРЕСТВА ЗДРАВООХРАНЕНИЯ РОССИЙСКОЙ ФЕДЕРАЦИИ ФАРМАЦЕВТИЧЕСКИЙ КОЛЛЕДЖ</dc:title>
  <dc:creator>Мой компьютер</dc:creator>
  <cp:lastModifiedBy>Мой компьютер</cp:lastModifiedBy>
  <cp:revision>4</cp:revision>
  <dcterms:created xsi:type="dcterms:W3CDTF">2021-06-28T05:24:11Z</dcterms:created>
  <dcterms:modified xsi:type="dcterms:W3CDTF">2021-06-28T05:53:13Z</dcterms:modified>
</cp:coreProperties>
</file>