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56" r:id="rId2"/>
    <p:sldId id="258" r:id="rId3"/>
    <p:sldId id="259" r:id="rId4"/>
    <p:sldId id="281" r:id="rId5"/>
    <p:sldId id="263" r:id="rId6"/>
    <p:sldId id="268" r:id="rId7"/>
    <p:sldId id="282" r:id="rId8"/>
    <p:sldId id="269" r:id="rId9"/>
    <p:sldId id="283" r:id="rId10"/>
    <p:sldId id="285" r:id="rId11"/>
    <p:sldId id="286" r:id="rId12"/>
    <p:sldId id="284" r:id="rId13"/>
    <p:sldId id="289" r:id="rId14"/>
    <p:sldId id="287" r:id="rId15"/>
    <p:sldId id="288" r:id="rId16"/>
    <p:sldId id="275" r:id="rId17"/>
    <p:sldId id="278" r:id="rId18"/>
    <p:sldId id="277" r:id="rId19"/>
    <p:sldId id="279" r:id="rId20"/>
    <p:sldId id="273" r:id="rId21"/>
    <p:sldId id="272" r:id="rId22"/>
    <p:sldId id="276" r:id="rId23"/>
    <p:sldId id="274" r:id="rId24"/>
    <p:sldId id="266" r:id="rId25"/>
    <p:sldId id="271" r:id="rId26"/>
    <p:sldId id="270" r:id="rId27"/>
    <p:sldId id="280" r:id="rId28"/>
    <p:sldId id="291" r:id="rId29"/>
    <p:sldId id="292" r:id="rId30"/>
    <p:sldId id="293" r:id="rId31"/>
    <p:sldId id="294" r:id="rId32"/>
    <p:sldId id="295" r:id="rId33"/>
    <p:sldId id="296" r:id="rId34"/>
    <p:sldId id="290" r:id="rId35"/>
    <p:sldId id="29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4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6ECE4-EA65-424B-95E0-B7ECB5D39DBA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08F15-BEB5-45A5-8203-075826B57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59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165" y="116632"/>
            <a:ext cx="7632848" cy="1512168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ОБРАЗОВАТЕЛЬНОЕ УЧРЕЖДЕНИЕ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«КРАСНОЯРСКИЙ ГОСУДАРСТВЕННЫЙ МЕДИЦИНСКИЙ УНИВЕРСИТЕТ ИМЕНИ ПРОФЕССОРА В.Ф.ВОЙНО-ЯСЕНЕЦКОГО»</a:t>
            </a:r>
            <a:b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b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2564904"/>
            <a:ext cx="6400800" cy="2304256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№ 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ХРОНИЧЕСКИЙ АЛКОГОЛИЗМ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5497487"/>
            <a:ext cx="554461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28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proza.ru/pics/2010/08/04/9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635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alcogolizm.com/wp-content/uploads/2015/12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344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490" y="4509120"/>
            <a:ext cx="3816423" cy="233967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57459"/>
            <a:ext cx="8219256" cy="547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Алкоголизм в детском, подростковом возрасте и у женщин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отличается злокачественностью течения и приводит к личностному регрессу уже через 2-3 года от начала систематической алкоголизации.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Статистическими методами было доказано, что частое употребление алкогольных напитков в возрасте до двадцати лет в больше чем 80% случаев приводит к последующему алкоголизму. Как оказывается, молодой развивающийся организм в 6-8 раз быстрее физиологически и психически привыкает к алкоголю, именно поэтому молодые люди чаще спиваются. Большинство тех, кто начинает употреблять алкоголь в школьном возрасте,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22-24 года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страдают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стадией алкоголизма.</a:t>
            </a: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1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90% детей приобщаются к алкоголю дома из рук родителей. Начинают, как правило, с бокала шампанского, вина по праздникам.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Всё закладывается в семье! Единственная возможность обеспечить трезвое, здоровое, счастливое будущее своим детям ‒ самому стать трезвым родителем.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происходит приобщение детей к алкоголю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5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verhovenstvo.com/public/pictures/2013/4/22/7606036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28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news.mspravka.info/wp-content/uploads/2013/03/rebenok-e13624888474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03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4459" y="2348880"/>
            <a:ext cx="8712968" cy="244827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971" y="188640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лечения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купирование абстинентного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синдрома.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ребуются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 терапевтические мероприятия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620207"/>
            <a:ext cx="3052932" cy="5091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96" y="1988840"/>
            <a:ext cx="3314925" cy="47225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620207"/>
            <a:ext cx="2381250" cy="486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7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280920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Средства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дезинтоксикации: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обильное питье, лучше щелочное или с добавлением органических кислот;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внутривенное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разбавленных растворов кристаллоидов (физиологический раствор,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дисоль,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Рингера,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 бикарбоната натрия и др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592527"/>
            <a:ext cx="3117304" cy="3221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4" y="3068960"/>
            <a:ext cx="2098290" cy="27452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037435"/>
            <a:ext cx="1656184" cy="32403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352" y="3068960"/>
            <a:ext cx="2734694" cy="317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5824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Метаболические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ноотропные средства: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тиамина хлорид 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В1)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внутримышечно по 2 мл 5%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раствора 1-3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раза в день;	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никотиновая кислота,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цианокобаламин (витамин В 12),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пиридоксин,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магне В6,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аскорбиновая кислота,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мильгамма; фенибут,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пиритинол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энцефабол), пантогам,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пирацетам,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эссенциале, гептрал (адеметионин).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18073"/>
            <a:ext cx="2381250" cy="33192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110148"/>
            <a:ext cx="3816424" cy="18916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95" y="5589240"/>
            <a:ext cx="2627337" cy="12687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5001766"/>
            <a:ext cx="3656781" cy="17644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72" y="3525391"/>
            <a:ext cx="2038350" cy="324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3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Симптоматические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гипотензивные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нейролептики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малых дозах (галоперидол, перициазин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неулептил).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995" y="2348880"/>
            <a:ext cx="3854753" cy="27530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348880"/>
            <a:ext cx="2376264" cy="3888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55" y="4736608"/>
            <a:ext cx="2857500" cy="18986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581128"/>
            <a:ext cx="2880320" cy="20540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607" y="1988840"/>
            <a:ext cx="3024335" cy="245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4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понятия хронический алкоголизм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хронического алкоголизма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Лечение. Уход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понятия созависимость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Фетальный алкогольный синдром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291520"/>
            <a:ext cx="11430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7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363272" cy="360040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лечении алкоголизма выделяют несколько ключевых моментов: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487816" cy="460851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Медикаментозное лечение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психологического воздействия на больного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 социальной реабилитации больного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«Детоксикация»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внутривенно-капельное введение медикаментов для коррекции соматического состояния при резком прекращении приема алкоголя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 методы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310846"/>
            <a:ext cx="11430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5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891" y="260649"/>
            <a:ext cx="1800199" cy="11814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856"/>
            <a:ext cx="8229600" cy="95287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УХОД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БОЛЬНЫМ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СТРАДАЮЩИМ ХРОНИЧЕСКИМ АЛКОГОЛИЗМОМ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50" y="5445224"/>
            <a:ext cx="2390514" cy="12847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0" y="4077072"/>
            <a:ext cx="2747704" cy="136815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9980" y="1175680"/>
            <a:ext cx="6444208" cy="55542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состоянии тяжелого опьянения: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контроль за соматическим состоянием;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предотвращение аспирации рвотных масс;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надзор и предотвращение опасных действий.</a:t>
            </a:r>
          </a:p>
          <a:p>
            <a:pPr marL="0" indent="0">
              <a:buNone/>
            </a:pPr>
            <a:r>
              <a:rPr lang="ru-RU" sz="2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выраженном абстинентном синдроме: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-контроль за сном, психическим и соматическим состоянием;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обильное питье, в случае профузного пота смена белья;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изоляция, предотвращение употребления алкоголя.</a:t>
            </a:r>
          </a:p>
          <a:p>
            <a:endParaRPr lang="ru-RU" dirty="0" smtClean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26" y="2989847"/>
            <a:ext cx="2247638" cy="10801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501" y="1821817"/>
            <a:ext cx="2232247" cy="119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0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362226"/>
            <a:ext cx="3597417" cy="14405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781" y="5157192"/>
            <a:ext cx="3698692" cy="164556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315699"/>
            <a:ext cx="8421952" cy="54726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алкогольных психозах: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строгий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надзор, предотвращение опасных поступков, в исключительных случаях фиксация;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активация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предотвращение последствий обездвиженности и гипостатической пневмонии;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соматическим состоянием (измерение пульса, АД, температуры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постабстинентный период: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психологическая поддержка;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режим занятости.</a:t>
            </a:r>
          </a:p>
          <a:p>
            <a:pPr marL="0" indent="0">
              <a:buNone/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поддерживающего лечения: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контроль за эмоциональным состоянием;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социальная реабилитация;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поддержки семьи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473" y="2204864"/>
            <a:ext cx="31750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0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8229600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Созависимые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люди, чьи жизни стали неуправляемыми в результате проживания в тесных взаимоотношениях с химически зависимым членом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семьи. 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созависимости – помогать избавлять зависимого от последствий его поведения. 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термин употребляется по отношению к родственникам и близким алкоголиков, наркоманов и других людей с какими-либо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зависимостями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581128"/>
            <a:ext cx="277929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9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467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фетальный алкогольный синдром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59632"/>
            <a:ext cx="7355160" cy="521432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сочетание врождённых психических и физических дефектов, которые впервые проявляются при рождении ребёнка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матери, употребляющей алкоголь. ФАС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главной причиной нарушений умственного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Мозговые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аномалии и расстройства, связанные с деятельностью центральной нервной системы, включая неврологические аномалии, умственную отсталость, нарушения поведения, нарушения интеллекта и/или аномалии структуры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85" y="5417546"/>
            <a:ext cx="11430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52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82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926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не стать алкоголиком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147248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помнить четыре вещи: возраст, свобода, досуг, партнер.</a:t>
            </a:r>
          </a:p>
          <a:p>
            <a:pPr marL="0" indent="0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возраст. Важный возраст в жизни человека –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21-24 года.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в это время окончательно формируются («созревают») лобные доли мозга, ответственные за интеллектуальные способности.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в 25 лет мозг более устойчив к разрушающему воздействию яда, в том числе и алкоголя, который таковым является, чем в более молодом возрасте.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зря за границей запрещено продавать алкоголь людям младше 21 года.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разном возрасте алкоголизм развивается с разной скоростью. Чем младше человек, тем быстрее это происходит.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406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926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не стать алкоголиком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147248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25-27 лет человек поставил себе задачу научиться много пить и не пьянеть, то через год эта задача будет выполнена, он станет алкоголиком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стадии.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Алкоголиком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стадии (с тягой к опохмелению, с запоями, с красным носом и т.д.) он будет только к 35-45 годам.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человек подобное «закаливание» начнет с 18-20 лет, то алкоголиком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стадии он станет уже к 22-24 годам.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подростковом возрасте алкоголизм сформируется за полгода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продолжении употребления больших количеств алкоголя через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2-3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молодой человек дойдёт до заключительной стадии алкоголизма.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635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926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не стать алкоголиком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8352928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взрослых часто можно услышать, что если у человека сильная воля, то он может в любой момент прекратить пить, «завязать». Да, может. Но проблема в том, что эта болезнь (алкоголизм) не имеет обратного хода. Человек останется на той стадии, на которой остановился. И все изменения, которые претерпели его интеллект, память, его внутренние органы, останутся неизменными. Более того, если этот человек вновь начнет употреблять алкоголь, болезнь будет продолжать своё логическое развитие с той стадии, на которой она была остановлена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Постараться жить без употребления алкоголя как можно дольше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21 года,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лучше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24 лет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	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Если употребление алкоголя в вашей компании уже обычное дело, постарайтесь пить мало, очень мало и только слабоалкогольные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напитки, а лучше сменить компанию.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322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6120680" cy="4874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Алкоголизм (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-F10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.9)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хроническое, прогрессирующее психическое заболевание,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вызванное злоупотреблением спиртными напитками, характеризующееся:</a:t>
            </a:r>
          </a:p>
          <a:p>
            <a:pPr marL="0" indent="0">
              <a:lnSpc>
                <a:spcPts val="1500"/>
              </a:lnSpc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патологическим влечением к алкоголю;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психической и физической зависимостью;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синдрома абстиненции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личностной деградацией;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последствиями алкогольной интоксикации.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8640"/>
            <a:ext cx="2376264" cy="36724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839553"/>
            <a:ext cx="2376264" cy="28083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404664"/>
            <a:ext cx="5318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Алкоголизм хронический </a:t>
            </a:r>
          </a:p>
        </p:txBody>
      </p:sp>
    </p:spTree>
    <p:extLst>
      <p:ext uri="{BB962C8B-B14F-4D97-AF65-F5344CB8AC3E}">
        <p14:creationId xmlns:p14="http://schemas.microsoft.com/office/powerpoint/2010/main" val="138488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926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не стать алкоголиком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8352928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свобода.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помнить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том, что 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есть свобода выбора: пить или не пить и сколько пить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момент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досуг. Практика показывает, что в алкогольные сети попадают те, кому «нечего делать», «нечем себя занять».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этого не произошло, необходимо организовать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досуг, а именно: посещать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секцию или кружок,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хобби,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читать, осваивать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изучением иностранного языка,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футбольную команду – всё это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пригодится потом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 взрослой жизни.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 наконец,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партнер. Если вы не станете алкоголиком, но им окажется ваш партнер (тем более муж или жена), и у вас, и у ваших детей будет много дополнительных проблем.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507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57606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не стать алкоголиком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352928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Моральное преступление – выйти замуж за человека, у которого после 1-2 стаканов водки не развивается отравление алкоголем.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Алкогольные тренировки в 13-14 лет через 2-3 месяца приведут к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алкоголизма.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кичитесь хорошей переносимостью алкоголя – это признак заболевания.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признать у себя заболевание алкоголизма и перестать пить, то тогда можно остаться на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всю жизнь.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383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926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Памятка для родителей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352928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БОЛЬНОЙ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АЛКОГОЛИЗМОМ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(первая стадия):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не пьянеет после употребления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200-300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 водки;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повышается настроение в состоянии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опьянения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следующий день после употребления такого количества крепкого алкоголя самочувствие и работоспособность остаются хорошими;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нет тяги к опохмелению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Первую стадию алкоголизма можно увидеть только при очень близком контакте (в семье, на вечеринке), что человек пьет и не пьянеет.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3016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926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Памятка для родителей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352928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ЧЕЛОВЕК: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после употребления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200-300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 водки развивается выраженное опьянение со слабостью, сонливостью, тошнотой, нарушением координации;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прием большего количества алкогольных напитков вызовет отравление с рвотой;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следующий день после употребления 200-300 мл крепкого алкоголя чувствует слабость, разбитость, сильную головную боль, работоспособность снижена.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6211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41763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cap="all" dirty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Основная:</a:t>
            </a:r>
          </a:p>
          <a:p>
            <a:pPr marL="0" indent="35560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1. Бортникова С.М. Зубахина Т.В. Сестринское дело в невропатологии и психиатрии с курсом наркологии: Учебник. – 9-е издание, стереотипное. – Ростов-на – Дону: Феникс, 2012.- ( Медицина).</a:t>
            </a:r>
          </a:p>
          <a:p>
            <a:pPr marL="0" indent="35560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2. Иванец Н.Н., Тюльпин Ю.Г., Кинкулькина М.А. Наркология: учебное пособие – М.: ГЭОТАР- Медиа, 2011.</a:t>
            </a:r>
          </a:p>
          <a:p>
            <a:pPr marL="0" indent="35560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3. Тюльпин Ю.Г. Психические болезни с курсом наркологии: Учебник.-  М.: ГЭОТАР- Медиа, 2012.</a:t>
            </a:r>
          </a:p>
          <a:p>
            <a:pPr marL="0" indent="35560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4. Чернов В.Н. Сестринское дело в психиатрии с курсом наркологии: Учебник. – 2-е изд., дополненное и переработанное М.: ФГОУ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«ВУНМЦ  Росздрава»,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2008. </a:t>
            </a:r>
          </a:p>
          <a:p>
            <a:pPr algn="ctr">
              <a:buNone/>
            </a:pPr>
            <a:r>
              <a:rPr lang="ru-RU" b="1" cap="all" dirty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Дополнительная:</a:t>
            </a:r>
          </a:p>
          <a:p>
            <a:pPr marL="0" indent="35560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1. Справочник для медицинской сестры психиатрической службы: методические рекомендации: Общерос. обществ.орг. мед. сестер «Ассоц. мед. сестер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России»;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[сост.; Саркисова В.А. и др.]. Санкт – Петербург: ООО «Береста»; 2010.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185928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417638"/>
          </a:xfrm>
        </p:spPr>
        <p:txBody>
          <a:bodyPr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718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44"/>
            <a:ext cx="9144000" cy="6725655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8352928" cy="57771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развития алкоголизма:</a:t>
            </a:r>
          </a:p>
          <a:p>
            <a:pPr marL="0" indent="0" algn="ctr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ClrTx/>
              <a:buAutoNum type="romanUcPeriod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(неврастеническая)</a:t>
            </a:r>
          </a:p>
          <a:p>
            <a:pPr marL="571500" indent="-571500">
              <a:buClrTx/>
              <a:buAutoNum type="romanUcPeriod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(наркоманическая)</a:t>
            </a:r>
          </a:p>
          <a:p>
            <a:pPr marL="571500" indent="-571500">
              <a:buClr>
                <a:schemeClr val="tx1"/>
              </a:buClr>
              <a:buAutoNum type="romanUcPeriod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(энцефалопатическая)</a:t>
            </a:r>
          </a:p>
          <a:p>
            <a:pPr marL="0" indent="0" algn="ctr">
              <a:buNone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66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49188" y="834971"/>
            <a:ext cx="8229600" cy="602302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развитием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патологического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влечения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употреблению спиртных напитков и переход от случайного потребления к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систематическому.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Тяга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ним становится труднопреодолимой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формируется психическая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зависимость. </a:t>
            </a:r>
            <a:endParaRPr lang="ru-R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стадии отмечается рост толерантности (терпимости) организма к алкоголю, приводящий к значительному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увеличению количества принимаемых спиртных напитков и потере контроля за их дозой.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Изменяется характер опьянения: вместо желаемой эйфории появляются раздражительность, подавленность, становятся заметны изменения личности – лживость, хвастливость, болтливость, назойливость.</a:t>
            </a:r>
          </a:p>
          <a:p>
            <a:pPr marL="0" indent="0">
              <a:buNone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влечение к алкоголю. Его отсутствие приводит к усилению раздражительности, снижению настроения, поиску способа приобретения алкогольных напитков.</a:t>
            </a:r>
          </a:p>
          <a:p>
            <a:pPr marL="0" indent="0">
              <a:buNone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Нередко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наблюдаются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палимпсесты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амнезия части событий периода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опьянения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0049" y="188640"/>
            <a:ext cx="8058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(неврастеническая)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69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640960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(наркоманической) употребление спиртных напитков носит систематический характер, независимо от жизненных ситуаций. Состояние опьянения сопровождается высокой степенью раздражительности, гневливостью, демонстративностью, хвастливостью и в то же время самобичеванием.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выраженный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абстинентный синдром (синдром отмены, похмельный синдром, похмелье). </a:t>
            </a:r>
          </a:p>
          <a:p>
            <a:pPr algn="just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характеризуется соматовегетативными нарушениями: тахикардией, артериальной гипертонией, головокружением, головной болью и болями в области сердца, тремором и т.д. Эти симптомы появляются в случае уменьшения или прекращения приема алкоголя. Они сопровождаются дисфорией, тревожной депрессией, нередко с суицидными мыслями.</a:t>
            </a: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Усиливается раздражительность, разрушаются морально-этические барьеры.</a:t>
            </a:r>
          </a:p>
        </p:txBody>
      </p:sp>
    </p:spTree>
    <p:extLst>
      <p:ext uri="{BB962C8B-B14F-4D97-AF65-F5344CB8AC3E}">
        <p14:creationId xmlns:p14="http://schemas.microsoft.com/office/powerpoint/2010/main" val="135056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427982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3284984"/>
            <a:ext cx="4140460" cy="33135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79647"/>
            <a:ext cx="83529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Появляются амнезии на отдельные периоды опьянения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этой стадии достигает  максимума, появляются нарушения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поведения, также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развиваются опасные,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пока ещё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обратимые повреждения внутренних органов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Итак,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характеризуется наличием тяги + абстинентный синдром.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04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0"/>
            <a:ext cx="8373616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dirty="0" smtClean="0"/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(энцефалопатической) влечение к алкоголю становится для пациента непреодолимым. Резко падает толерантность к алкоголю. В результате опьянение наступает даже от незначительной дозы спиртного и сопровождается дисфорией, агрессивностью. Появляется амнезия на весь период опьянения. Абстиненция становится продолжительной (до 5-7 дней) и сопровождается резкими соматическими и неврологическими нарушениями, судорожными припадками.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алкоголя идет либо систематически, либо периодически в виде запоев продолжительностью 4-10 дней. Нарастает тяжелая личностная деградация с исчезновением эмоциональных привязанностей, чувства долга и ответственности, исчезает чувство такта. Происходит социальная деградация, разрушаются родственные отношения, развивается алкогольная деменция.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этой стадии появляются признаки тяжелого алкогольного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поражения внутренних органов.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12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39498"/>
            <a:ext cx="2627783" cy="136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0"/>
            <a:ext cx="651621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267744" cy="26394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05064"/>
            <a:ext cx="2627783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7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1261</TotalTime>
  <Words>1702</Words>
  <Application>Microsoft Office PowerPoint</Application>
  <PresentationFormat>Экран (4:3)</PresentationFormat>
  <Paragraphs>131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Calibri</vt:lpstr>
      <vt:lpstr>Century Schoolbook</vt:lpstr>
      <vt:lpstr>Times New Roman</vt:lpstr>
      <vt:lpstr>Wingdings</vt:lpstr>
      <vt:lpstr>Wingdings 2</vt:lpstr>
      <vt:lpstr>Эркер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В.Ф.ВОЙНО-ЯСЕНЕЦКОГО» МИНИСТЕРСТВА ЗДРАВООХРАНЕНИЯ РОССИЙСКОЙ ФЕДЕРАЦИИ ФАРМАЦЕВТИЧЕСКИЙ КОЛЛЕДЖ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происходит приобщение детей к алкоголю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лечении алкоголизма выделяют несколько ключевых моментов:</vt:lpstr>
      <vt:lpstr>УХОД ЗА БОЛЬНЫМ, СТРАДАЮЩИМ ХРОНИЧЕСКИМ АЛКОГОЛИЗМОМ</vt:lpstr>
      <vt:lpstr>Презентация PowerPoint</vt:lpstr>
      <vt:lpstr>Презентация PowerPoint</vt:lpstr>
      <vt:lpstr>фетальный алкогольный синдром</vt:lpstr>
      <vt:lpstr>Презентация PowerPoint</vt:lpstr>
      <vt:lpstr>Презентация PowerPoint</vt:lpstr>
      <vt:lpstr>Как не стать алкоголиком</vt:lpstr>
      <vt:lpstr>Как не стать алкоголиком</vt:lpstr>
      <vt:lpstr>Как не стать алкоголиком</vt:lpstr>
      <vt:lpstr>Как не стать алкоголиком</vt:lpstr>
      <vt:lpstr>Как не стать алкоголиком</vt:lpstr>
      <vt:lpstr>Памятка для родителей</vt:lpstr>
      <vt:lpstr>Памятка для родителей</vt:lpstr>
      <vt:lpstr>литература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Бирюсина Владимировна</dc:creator>
  <cp:lastModifiedBy>Бирюсина</cp:lastModifiedBy>
  <cp:revision>107</cp:revision>
  <dcterms:created xsi:type="dcterms:W3CDTF">2013-09-21T17:33:46Z</dcterms:created>
  <dcterms:modified xsi:type="dcterms:W3CDTF">2020-08-27T15:00:23Z</dcterms:modified>
</cp:coreProperties>
</file>