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107" d="100"/>
          <a:sy n="107" d="100"/>
        </p:scale>
        <p:origin x="-102" y="-20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4/19/2018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4/19/2018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4/19/2018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4/19/2018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4/19/2018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pPr/>
              <a:t>4/19/2018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4/19/2018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2038" y="674334"/>
            <a:ext cx="9127483" cy="959158"/>
          </a:xfrm>
        </p:spPr>
        <p:txBody>
          <a:bodyPr/>
          <a:lstStyle/>
          <a:p>
            <a:pPr algn="ctr"/>
            <a:r>
              <a:rPr lang="en-US" sz="8000" smtClean="0">
                <a:solidFill>
                  <a:schemeClr val="bg1"/>
                </a:solidFill>
              </a:rPr>
              <a:t>Education</a:t>
            </a:r>
            <a:r>
              <a:rPr lang="en-US" sz="8000" smtClean="0">
                <a:solidFill>
                  <a:schemeClr val="bg1"/>
                </a:solidFill>
              </a:rPr>
              <a:t> </a:t>
            </a:r>
            <a:r>
              <a:rPr lang="en-US" sz="8000" dirty="0">
                <a:solidFill>
                  <a:schemeClr val="bg1"/>
                </a:solidFill>
              </a:rPr>
              <a:t>in Brazil</a:t>
            </a:r>
            <a:endParaRPr lang="ru-RU" sz="8000" dirty="0">
              <a:solidFill>
                <a:schemeClr val="bg1"/>
              </a:solidFill>
            </a:endParaRPr>
          </a:p>
        </p:txBody>
      </p:sp>
      <p:sp>
        <p:nvSpPr>
          <p:cNvPr id="3" name="Подзаголовок 2"/>
          <p:cNvSpPr>
            <a:spLocks noGrp="1"/>
          </p:cNvSpPr>
          <p:nvPr>
            <p:ph type="subTitle" idx="1"/>
          </p:nvPr>
        </p:nvSpPr>
        <p:spPr>
          <a:xfrm>
            <a:off x="9524255" y="6288680"/>
            <a:ext cx="2515345" cy="429620"/>
          </a:xfrm>
        </p:spPr>
        <p:txBody>
          <a:bodyPr/>
          <a:lstStyle/>
          <a:p>
            <a:r>
              <a:rPr lang="en-US" dirty="0">
                <a:solidFill>
                  <a:schemeClr val="bg1"/>
                </a:solidFill>
              </a:rPr>
              <a:t>Zababura Valery</a:t>
            </a:r>
            <a:endParaRPr lang="ru-RU" dirty="0">
              <a:solidFill>
                <a:schemeClr val="bg1"/>
              </a:solidFill>
            </a:endParaRPr>
          </a:p>
        </p:txBody>
      </p:sp>
    </p:spTree>
    <p:extLst>
      <p:ext uri="{BB962C8B-B14F-4D97-AF65-F5344CB8AC3E}">
        <p14:creationId xmlns:p14="http://schemas.microsoft.com/office/powerpoint/2010/main" xmlns="" val="871142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51400" y="3007658"/>
            <a:ext cx="6845300" cy="3491103"/>
          </a:xfrm>
          <a:prstGeom prst="rect">
            <a:avLst/>
          </a:prstGeom>
        </p:spPr>
      </p:pic>
      <p:sp>
        <p:nvSpPr>
          <p:cNvPr id="3" name="Объект 2"/>
          <p:cNvSpPr>
            <a:spLocks noGrp="1"/>
          </p:cNvSpPr>
          <p:nvPr>
            <p:ph idx="1"/>
          </p:nvPr>
        </p:nvSpPr>
        <p:spPr>
          <a:xfrm>
            <a:off x="330200" y="414618"/>
            <a:ext cx="10299700" cy="4690782"/>
          </a:xfrm>
        </p:spPr>
        <p:txBody>
          <a:bodyPr>
            <a:normAutofit/>
          </a:bodyPr>
          <a:lstStyle/>
          <a:p>
            <a:r>
              <a:rPr lang="en-US" sz="2400" dirty="0">
                <a:solidFill>
                  <a:schemeClr val="bg1"/>
                </a:solidFill>
              </a:rPr>
              <a:t>Two main and inalienable conditions for entering a Brazilian university are: (1) perfect and fluent Portuguese, both written and oral (2) excellent knowledge of all subjects of the Brazilian secondary school program (pay attention to those who are not in Russia). Admission to Brazilian universities, no benefits are granted to foreigners, and all are acting on general grounds. A Russian applicant should come to Brazil as a tourist, take exams, return to Russia and wait for results.</a:t>
            </a:r>
            <a:endParaRPr lang="ru-RU" sz="2400" dirty="0">
              <a:solidFill>
                <a:schemeClr val="bg1"/>
              </a:solidFill>
            </a:endParaRPr>
          </a:p>
        </p:txBody>
      </p:sp>
    </p:spTree>
    <p:extLst>
      <p:ext uri="{BB962C8B-B14F-4D97-AF65-F5344CB8AC3E}">
        <p14:creationId xmlns:p14="http://schemas.microsoft.com/office/powerpoint/2010/main" xmlns="" val="2210196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68042" y="2331378"/>
            <a:ext cx="5713718" cy="4352814"/>
          </a:xfrm>
          <a:prstGeom prst="rect">
            <a:avLst/>
          </a:prstGeom>
        </p:spPr>
      </p:pic>
      <p:sp>
        <p:nvSpPr>
          <p:cNvPr id="3" name="Объект 2"/>
          <p:cNvSpPr>
            <a:spLocks noGrp="1"/>
          </p:cNvSpPr>
          <p:nvPr>
            <p:ph idx="1"/>
          </p:nvPr>
        </p:nvSpPr>
        <p:spPr>
          <a:xfrm>
            <a:off x="290513" y="132975"/>
            <a:ext cx="8434388" cy="4195481"/>
          </a:xfrm>
        </p:spPr>
        <p:txBody>
          <a:bodyPr>
            <a:normAutofit/>
          </a:bodyPr>
          <a:lstStyle/>
          <a:p>
            <a:r>
              <a:rPr lang="en-US" sz="2800" dirty="0">
                <a:solidFill>
                  <a:schemeClr val="bg1"/>
                </a:solidFill>
              </a:rPr>
              <a:t>Continuing study in Brazil implies the fact that you enroll in a Brazilian university on the basis of a general competition and study here until the end, having received a Brazilian diploma. Then you can continue your education in Brazil or in another country.</a:t>
            </a:r>
            <a:endParaRPr lang="ru-RU" sz="2800" dirty="0">
              <a:solidFill>
                <a:schemeClr val="bg1"/>
              </a:solidFill>
            </a:endParaRPr>
          </a:p>
        </p:txBody>
      </p:sp>
    </p:spTree>
    <p:extLst>
      <p:ext uri="{BB962C8B-B14F-4D97-AF65-F5344CB8AC3E}">
        <p14:creationId xmlns:p14="http://schemas.microsoft.com/office/powerpoint/2010/main" xmlns="" val="3556132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17700" y="1416596"/>
            <a:ext cx="7899400" cy="5262975"/>
          </a:xfrm>
        </p:spPr>
      </p:pic>
      <p:sp>
        <p:nvSpPr>
          <p:cNvPr id="2" name="Заголовок 1"/>
          <p:cNvSpPr>
            <a:spLocks noGrp="1"/>
          </p:cNvSpPr>
          <p:nvPr>
            <p:ph type="title"/>
          </p:nvPr>
        </p:nvSpPr>
        <p:spPr>
          <a:xfrm>
            <a:off x="468311" y="325718"/>
            <a:ext cx="9780589" cy="2887382"/>
          </a:xfrm>
        </p:spPr>
        <p:txBody>
          <a:bodyPr/>
          <a:lstStyle/>
          <a:p>
            <a:r>
              <a:rPr lang="en-US" sz="3200" dirty="0">
                <a:solidFill>
                  <a:schemeClr val="bg1"/>
                </a:solidFill>
              </a:rPr>
              <a:t>The academic year in Brazilian universities begins in February. Education at the university lasts 11 years.</a:t>
            </a:r>
            <a:endParaRPr lang="ru-RU" sz="3200" dirty="0">
              <a:solidFill>
                <a:schemeClr val="bg1"/>
              </a:solidFill>
            </a:endParaRPr>
          </a:p>
        </p:txBody>
      </p:sp>
    </p:spTree>
    <p:extLst>
      <p:ext uri="{BB962C8B-B14F-4D97-AF65-F5344CB8AC3E}">
        <p14:creationId xmlns:p14="http://schemas.microsoft.com/office/powerpoint/2010/main" xmlns="" val="2973875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7011" y="2764118"/>
            <a:ext cx="9404723" cy="1400530"/>
          </a:xfrm>
        </p:spPr>
        <p:txBody>
          <a:bodyPr/>
          <a:lstStyle/>
          <a:p>
            <a:pPr algn="ctr"/>
            <a:r>
              <a:rPr lang="en-US" sz="4800" dirty="0">
                <a:solidFill>
                  <a:schemeClr val="bg1"/>
                </a:solidFill>
              </a:rPr>
              <a:t>Thank you for </a:t>
            </a:r>
            <a:r>
              <a:rPr lang="en-US" sz="4800" dirty="0" smtClean="0">
                <a:solidFill>
                  <a:schemeClr val="bg1"/>
                </a:solidFill>
              </a:rPr>
              <a:t>attention.</a:t>
            </a:r>
            <a:endParaRPr lang="ru-RU" sz="4800" dirty="0">
              <a:solidFill>
                <a:schemeClr val="bg1"/>
              </a:solidFill>
            </a:endParaRPr>
          </a:p>
        </p:txBody>
      </p:sp>
    </p:spTree>
    <p:extLst>
      <p:ext uri="{BB962C8B-B14F-4D97-AF65-F5344CB8AC3E}">
        <p14:creationId xmlns:p14="http://schemas.microsoft.com/office/powerpoint/2010/main" xmlns="" val="171666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16</TotalTime>
  <Words>166</Words>
  <Application>Microsoft Office PowerPoint</Application>
  <PresentationFormat>Произвольный</PresentationFormat>
  <Paragraphs>6</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Ион</vt:lpstr>
      <vt:lpstr>Education in Brazil</vt:lpstr>
      <vt:lpstr>Слайд 2</vt:lpstr>
      <vt:lpstr>Слайд 3</vt:lpstr>
      <vt:lpstr>The academic year in Brazilian universities begins in February. Education at the university lasts 11 years.</vt:lpstr>
      <vt:lpstr>Thank you for attention.</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Medicine in Brazil</dc:title>
  <dc:creator>Александр Беляков</dc:creator>
  <cp:lastModifiedBy>Валерия</cp:lastModifiedBy>
  <cp:revision>3</cp:revision>
  <dcterms:created xsi:type="dcterms:W3CDTF">2018-04-18T17:52:22Z</dcterms:created>
  <dcterms:modified xsi:type="dcterms:W3CDTF">2018-04-19T00:13:52Z</dcterms:modified>
</cp:coreProperties>
</file>