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2" r:id="rId3"/>
    <p:sldId id="257" r:id="rId4"/>
    <p:sldId id="260" r:id="rId5"/>
    <p:sldId id="264" r:id="rId6"/>
    <p:sldId id="270" r:id="rId7"/>
    <p:sldId id="261" r:id="rId8"/>
    <p:sldId id="265" r:id="rId9"/>
    <p:sldId id="259" r:id="rId10"/>
    <p:sldId id="258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3" d="100"/>
          <a:sy n="43" d="100"/>
        </p:scale>
        <p:origin x="100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F4832-B079-488E-974A-5945246A2413}" type="datetimeFigureOut">
              <a:rPr lang="ru-RU" smtClean="0"/>
              <a:t>13.05.2023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894A4-2381-4F5D-ABA8-51A00656BC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288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894A4-2381-4F5D-ABA8-51A00656BC8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038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1F0464-F3D7-4BF4-AA3B-05E03F697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309BA7-BB5D-4117-9B99-98BDEE045A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D633F2-5AD5-4999-8586-D4BC92F6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13.05.2023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085B3-65DC-4AEE-B335-68DAC1B1E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C4B023-FBDD-434B-93EA-1DBDE1F84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29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24CDC-5AAA-4F87-9CB9-A68175617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FFFDF9-6B8D-4133-8502-9B1719F56A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A26D0F-B064-4024-AC95-44F923ABD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13.05.2023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814CC8-5E03-4CB9-8F80-2383FE4D8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9ADF4E-9E3F-442C-B291-29A70C2D6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8387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FE85A5-3A90-4905-A4CF-2CC63F8EC8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4B8E792-1F33-452B-AF36-7B0FD6017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E4D02C-FF90-440B-B731-CA57B3FB3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13.05.2023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ADC9E6-DB34-4D85-B12B-FCDE71847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7557A0-06C3-4ECF-80FB-38B17A790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419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9237E7-025C-4A63-84EF-670F92A53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94245C-D153-4DC2-8F88-D13E03E71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C5150-8DC4-4228-AFA7-407119B6F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13.05.2023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7BB336-C9FB-46B6-87A2-5BAAE23A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4D87A1-BF5D-4065-A789-B8F580264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18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66E3C1-8A23-46BD-9655-EFF9233F3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E31ACF-601F-4F4C-AF5C-1EE5720A1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A90E0-FBD5-4AE0-BF65-AEFD539BF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13.05.2023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1AE602-9676-4D8A-A6D4-AA7C2B46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354B47-F2D8-42B6-9068-D69D6F4CD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309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B94566-B25B-4441-A9FB-FF9CB8540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FC0176-C066-4496-B09F-8EAD117DCF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433163-B435-44F0-9B54-A2EE4A4A3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7ED68C-0249-4FD9-9415-C9CBE19ED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13.05.2023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94CF36-8CAE-4637-B3C6-3107F7B09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71B61F-CA59-4103-B60B-A314B6536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90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FBCD4-B739-4A15-BCF8-818D3B5A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36BD99-C10E-41C3-8C07-8455F207A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C1A1BD-13DB-442F-A294-2E489D676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AA3EF7-2402-46BF-BC3D-0A2071D24B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F29C098-CDBD-4D4A-BFC1-F5A84149B9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6E0497-DC7A-4065-AB2F-03BFC85C9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13.05.2023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5B6ED2-39B7-43C4-882C-F5165B26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916F34A-DD71-4488-B528-E8B2B9A91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569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9C8AA-6AF0-400D-8F4B-1A97F0F38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58B07FE-FC72-4EC1-9963-904EA7A89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13.05.2023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73513F-334D-4E94-93FA-864DA2BD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765DB37-7672-4A5F-889D-825F679DF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8440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1BECFF-3FB6-4307-AACB-CC3C9272F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13.05.2023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39B04AE-03D9-4A4A-813D-AAD76574E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7197459-D9E8-431C-BA73-BD6278E98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20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B995F-5939-4FE3-A5C9-5C611DBCE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8A1618-408A-4212-9FAF-AE724BC03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787064-F2E8-4A02-8A6E-83479CA35B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7FE2A9-6F86-4DD0-BB57-B685C6CC9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13.05.2023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FC1C22-55F6-44AE-816B-3E96420FA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4EF4DC-AD4A-4F49-8A52-49EC0380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2058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7B5E6-3346-4824-9E8F-71395AE66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F76D63-4DFA-457A-90DC-0007BB02B9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F85C11-E622-4834-B00E-19EE83892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D0FFC5-2582-445D-9496-846F1797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467F5-EEAA-4ADA-9602-CF419E0B79F1}" type="datetimeFigureOut">
              <a:rPr lang="ru-RU" smtClean="0"/>
              <a:t>13.05.2023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DA7FAA-91DE-4296-BBBB-C4AEE8193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A0FF7-B8FE-4011-ACD1-4E45C6BBB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65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DE0E4A-B396-4A44-9D81-19650FED2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15E5A0-C223-4C9F-9245-7AA6C869E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4CE868-0EE0-4C38-8BD0-47989BD405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467F5-EEAA-4ADA-9602-CF419E0B79F1}" type="datetimeFigureOut">
              <a:rPr lang="ru-RU" smtClean="0"/>
              <a:t>13.05.2023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2C6CC8-634F-4B6C-81DA-F50481232A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03CDBB-FF3C-449D-B590-74D0B00DD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7B635-F1D5-4BB1-A453-7E7E24CCB8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8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rutube.ru/tags/video/2332/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ocmp.belzdrav.ru/personal/tipografia.php?SECTION_ID=865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184B7A-C132-485A-B4B6-313E6AEA45A6}"/>
              </a:ext>
            </a:extLst>
          </p:cNvPr>
          <p:cNvSpPr>
            <a:spLocks noGrp="1"/>
          </p:cNvSpPr>
          <p:nvPr>
            <p:ph type="ctr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/>
              <a:t>С 16.05 по 29.05.2023 кафедра педагогики и психологии с курсом ПО проводит для студентов </a:t>
            </a:r>
            <a:br>
              <a:rPr lang="ru-RU" sz="3200" dirty="0"/>
            </a:br>
            <a:r>
              <a:rPr lang="ru-RU" sz="3200" dirty="0"/>
              <a:t>1 курса  Педиатрического факультета </a:t>
            </a:r>
            <a:br>
              <a:rPr lang="ru-RU" sz="3200" dirty="0"/>
            </a:br>
            <a:r>
              <a:rPr lang="ru-RU" sz="3200" dirty="0"/>
              <a:t>Неделю </a:t>
            </a:r>
            <a:r>
              <a:rPr lang="ru-RU" sz="3200" b="1" i="1" dirty="0"/>
              <a:t>«Просветительской </a:t>
            </a:r>
            <a:br>
              <a:rPr lang="ru-RU" sz="3200" b="1" i="1" dirty="0"/>
            </a:br>
            <a:r>
              <a:rPr lang="ru-RU" sz="3200" b="1" i="1" dirty="0"/>
              <a:t>и профилактической работы врача-педиатра»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4FF6EA-4542-4B36-85E0-D69C96255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70438"/>
            <a:ext cx="9144000" cy="1655762"/>
          </a:xfrm>
        </p:spPr>
        <p:txBody>
          <a:bodyPr/>
          <a:lstStyle/>
          <a:p>
            <a:r>
              <a:rPr lang="ru-RU" dirty="0"/>
              <a:t>Объявление об этом мероприятии размещено на сайте в разделе Студентам.</a:t>
            </a:r>
          </a:p>
        </p:txBody>
      </p:sp>
    </p:spTree>
    <p:extLst>
      <p:ext uri="{BB962C8B-B14F-4D97-AF65-F5344CB8AC3E}">
        <p14:creationId xmlns:p14="http://schemas.microsoft.com/office/powerpoint/2010/main" val="1893799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58051-B8C4-4A60-B437-0DB863E43E8F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b="1" dirty="0"/>
              <a:t>Выполненные работы следует сопроводить презентацией на 5-7 минут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438FE6-289A-4C3E-9FBF-CBAE02E42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>
            <a:normAutofit fontScale="70000" lnSpcReduction="20000"/>
          </a:bodyPr>
          <a:lstStyle/>
          <a:p>
            <a:r>
              <a:rPr lang="ru-RU" i="1" u="sng" dirty="0"/>
              <a:t>О чем говорить в презентации?</a:t>
            </a:r>
          </a:p>
          <a:p>
            <a:r>
              <a:rPr lang="ru-RU" dirty="0"/>
              <a:t>1.	Обозначить актуальность выбранной темы профилактической программы;</a:t>
            </a:r>
          </a:p>
          <a:p>
            <a:r>
              <a:rPr lang="ru-RU" dirty="0"/>
              <a:t>Определить цель профилактики (цель – что в итоге должно произойти? (ожидаемый результат));</a:t>
            </a:r>
          </a:p>
          <a:p>
            <a:r>
              <a:rPr lang="ru-RU" dirty="0"/>
              <a:t>2.	Определить аудиторию, на которую рассчитана ваш просветительский продукт (студенты, подростки, пожилые люди и т.д.) и кратко охарактеризовать их.</a:t>
            </a:r>
          </a:p>
          <a:p>
            <a:r>
              <a:rPr lang="ru-RU" dirty="0"/>
              <a:t>3.	Обзор информации по вашей теме в интернете (кратко 3-5 источников).</a:t>
            </a:r>
          </a:p>
          <a:p>
            <a:r>
              <a:rPr lang="ru-RU" dirty="0"/>
              <a:t>4.	О создании профилактической программы в форме видеоролика, постера (плаката) или буклета (показ).</a:t>
            </a:r>
          </a:p>
          <a:p>
            <a:r>
              <a:rPr lang="ru-RU" dirty="0"/>
              <a:t>5.	Обязательно, указать список авторов рабочей группы.</a:t>
            </a:r>
          </a:p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8AF6325A-6D7B-4027-9EC6-B86BAB9DD6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43744"/>
            <a:ext cx="5181600" cy="29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59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B50F09-4110-4065-B66A-3AFAA1244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Пример: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3CB5948-7D7A-4E9F-9C88-4E2D9C699B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  <a:prstGeom prst="rect">
            <a:avLst/>
          </a:prstGeo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E767152-F4C1-44AC-82D6-5A205DE692C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C4F2C6-B024-4E2C-A96C-231BE83C4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01" t="16337" r="29661" b="10012"/>
          <a:stretch/>
        </p:blipFill>
        <p:spPr>
          <a:xfrm>
            <a:off x="5424257" y="114941"/>
            <a:ext cx="6416152" cy="660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463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57A44-9095-409F-911A-1B0A4FE1D658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На предложенную тему: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955603-AA72-430D-81AB-FFF772E390D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/>
              <a:t>Профилактика питания при стрессе.</a:t>
            </a:r>
          </a:p>
          <a:p>
            <a:r>
              <a:rPr lang="ru-RU" dirty="0"/>
              <a:t>Профилактика ЗОЖ.</a:t>
            </a:r>
          </a:p>
          <a:p>
            <a:r>
              <a:rPr lang="ru-RU" dirty="0"/>
              <a:t>Профилактика переедания.</a:t>
            </a:r>
          </a:p>
          <a:p>
            <a:r>
              <a:rPr lang="ru-RU" dirty="0"/>
              <a:t>Профилактика любого заболевания (свободный выбор).</a:t>
            </a:r>
          </a:p>
          <a:p>
            <a:r>
              <a:rPr lang="ru-RU" dirty="0"/>
              <a:t>Профилактика онкологии.</a:t>
            </a:r>
          </a:p>
          <a:p>
            <a:r>
              <a:rPr lang="ru-RU" dirty="0"/>
              <a:t>•	Профилактика распространения ВИЧ-инфекции и СПИДа.</a:t>
            </a:r>
          </a:p>
          <a:p>
            <a:r>
              <a:rPr lang="ru-RU" dirty="0"/>
              <a:t>•	Профилактика табакокурения.</a:t>
            </a:r>
          </a:p>
          <a:p>
            <a:r>
              <a:rPr lang="ru-RU" dirty="0"/>
              <a:t>•	Профилактика алкоголизма.</a:t>
            </a:r>
          </a:p>
          <a:p>
            <a:r>
              <a:rPr lang="ru-RU" dirty="0"/>
              <a:t>•	Профилактика наркомании.</a:t>
            </a:r>
          </a:p>
          <a:p>
            <a:r>
              <a:rPr lang="ru-RU" dirty="0"/>
              <a:t>•	Тема профилактики, которая интересна мне (свободный выбор).</a:t>
            </a:r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6A1634-4D5B-45E9-BF71-7A7510721F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37879"/>
            <a:ext cx="5181600" cy="352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599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90456-68A3-44BC-AF6A-953B83A0BCE0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Критерии оценки: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EA959-0648-481D-A0B7-DBD407E8244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Соответствие содержания плаката целям и задачам конкурса;</a:t>
            </a:r>
          </a:p>
          <a:p>
            <a:r>
              <a:rPr lang="ru-RU" dirty="0"/>
              <a:t>Творческий подход к выполнению работы;</a:t>
            </a:r>
          </a:p>
          <a:p>
            <a:r>
              <a:rPr lang="ru-RU" dirty="0"/>
              <a:t>Качество выполнения работы (яркость, красота);</a:t>
            </a:r>
          </a:p>
          <a:p>
            <a:r>
              <a:rPr lang="ru-RU" dirty="0"/>
              <a:t>Социально – агитационная направленность, оригинальность идеи (креативность).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4F2FDB3-910A-4104-8044-0BE6CCC48A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29889"/>
            <a:ext cx="5181600" cy="29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78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5DDD1-978E-43E3-9FBA-415F0F03FC78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PS</a:t>
            </a:r>
            <a:r>
              <a:rPr lang="ru-RU" dirty="0"/>
              <a:t>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E82733-ED4A-4202-B0D5-B9A5B232E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75705"/>
            <a:ext cx="5181600" cy="3051175"/>
          </a:xfrm>
        </p:spPr>
        <p:txBody>
          <a:bodyPr>
            <a:normAutofit/>
          </a:bodyPr>
          <a:lstStyle/>
          <a:p>
            <a:r>
              <a:rPr lang="ru-RU" i="1" dirty="0"/>
              <a:t>Нам очень хотелось, чтобы вы творили и создавали. </a:t>
            </a:r>
          </a:p>
          <a:p>
            <a:r>
              <a:rPr lang="ru-RU" i="1" dirty="0"/>
              <a:t>Будьте интересными! </a:t>
            </a:r>
          </a:p>
          <a:p>
            <a:r>
              <a:rPr lang="ru-RU" i="1" dirty="0"/>
              <a:t>Желаем удачи и полета творческой мысли в выполнении задания!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A747082-930D-40F1-B208-8C3349335A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2046"/>
            <a:ext cx="5181600" cy="34584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B50558-3913-59BF-D0D0-FE8307F04174}"/>
              </a:ext>
            </a:extLst>
          </p:cNvPr>
          <p:cNvSpPr txBox="1"/>
          <p:nvPr/>
        </p:nvSpPr>
        <p:spPr>
          <a:xfrm>
            <a:off x="977900" y="5976625"/>
            <a:ext cx="9499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2400" b="1" i="1" dirty="0"/>
              <a:t>Преподаватели кафедры Педагогики и психологии с курсом ПО</a:t>
            </a:r>
          </a:p>
        </p:txBody>
      </p:sp>
    </p:spTree>
    <p:extLst>
      <p:ext uri="{BB962C8B-B14F-4D97-AF65-F5344CB8AC3E}">
        <p14:creationId xmlns:p14="http://schemas.microsoft.com/office/powerpoint/2010/main" val="2648283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B3E4A-92A8-431D-9BC1-44132565A011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Выполните творческое задание в группах: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CE73C1-A1C9-41F2-A7C4-A91AAEB605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Разработайте просветительскую программу в виде: </a:t>
            </a:r>
          </a:p>
          <a:p>
            <a:r>
              <a:rPr lang="ru-RU" dirty="0"/>
              <a:t>1) </a:t>
            </a:r>
            <a:r>
              <a:rPr lang="ru-RU" b="1" dirty="0"/>
              <a:t>Видеоролика</a:t>
            </a:r>
          </a:p>
          <a:p>
            <a:pPr marL="0" indent="0">
              <a:buNone/>
            </a:pPr>
            <a:r>
              <a:rPr lang="ru-RU" dirty="0"/>
              <a:t>или</a:t>
            </a:r>
          </a:p>
          <a:p>
            <a:r>
              <a:rPr lang="ru-RU" dirty="0"/>
              <a:t>2) </a:t>
            </a:r>
            <a:r>
              <a:rPr lang="ru-RU" b="1" dirty="0"/>
              <a:t>Постера (плаката) </a:t>
            </a:r>
          </a:p>
          <a:p>
            <a:pPr marL="0" indent="0">
              <a:buNone/>
            </a:pPr>
            <a:r>
              <a:rPr lang="ru-RU" dirty="0"/>
              <a:t>или</a:t>
            </a:r>
          </a:p>
          <a:p>
            <a:r>
              <a:rPr lang="ru-RU" dirty="0"/>
              <a:t>3) </a:t>
            </a:r>
            <a:r>
              <a:rPr lang="ru-RU" b="1" dirty="0"/>
              <a:t>Буклета</a:t>
            </a:r>
          </a:p>
          <a:p>
            <a:r>
              <a:rPr lang="ru-RU" dirty="0"/>
              <a:t>или</a:t>
            </a:r>
            <a:br>
              <a:rPr lang="ru-RU" b="1" dirty="0"/>
            </a:br>
            <a:r>
              <a:rPr lang="ru-RU" b="1" dirty="0"/>
              <a:t>4) Профилактического (оздоровительного) проекта (школы)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723C043-72F6-40C4-B40F-60A752E8D9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3462"/>
            <a:ext cx="5181600" cy="345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94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B3E4A-92A8-431D-9BC1-44132565A011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/>
              <a:t>Просветительская программа в виде видеоролика: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CE73C1-A1C9-41F2-A7C4-A91AAEB605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1) </a:t>
            </a:r>
            <a:r>
              <a:rPr lang="ru-RU" b="1" dirty="0"/>
              <a:t>Видеоролик</a:t>
            </a:r>
            <a:r>
              <a:rPr lang="ru-RU" dirty="0"/>
              <a:t> - это короткий фильм, длительностью от 15-20 сек. до 2-3 мин.</a:t>
            </a:r>
          </a:p>
          <a:p>
            <a:r>
              <a:rPr lang="ru-RU" dirty="0"/>
              <a:t>2) Выполняем в группах от 3 до 4 человек.</a:t>
            </a:r>
          </a:p>
          <a:p>
            <a:endParaRPr lang="ru-RU" dirty="0"/>
          </a:p>
          <a:p>
            <a:r>
              <a:rPr lang="ru-RU" dirty="0"/>
              <a:t>Примеры можно посмотреть по ссылке:</a:t>
            </a:r>
          </a:p>
          <a:p>
            <a:r>
              <a:rPr lang="en-US" dirty="0">
                <a:hlinkClick r:id="rId2"/>
              </a:rPr>
              <a:t>https://rutube.ru/tags/video/2332/</a:t>
            </a:r>
            <a:endParaRPr lang="ru-RU" dirty="0"/>
          </a:p>
          <a:p>
            <a:r>
              <a:rPr lang="en-US" dirty="0"/>
              <a:t>https://drive.google.com/file/d/1axhxcyJ57sr2micj4y-RoK5U5MmihIF1/view?usp=share_link</a:t>
            </a:r>
            <a:endParaRPr lang="ru-RU" dirty="0"/>
          </a:p>
          <a:p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7210FA93-03BC-40F6-8642-60D3B70352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63452" y="1825625"/>
            <a:ext cx="41990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167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B3E4A-92A8-431D-9BC1-44132565A011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/>
              <a:t>Или просветительская программа в виде постера (плаката):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CE73C1-A1C9-41F2-A7C4-A91AAEB605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1) </a:t>
            </a:r>
            <a:r>
              <a:rPr lang="ru-RU" b="1" dirty="0"/>
              <a:t>Постер (плакат) </a:t>
            </a:r>
            <a:r>
              <a:rPr lang="ru-RU" dirty="0"/>
              <a:t>- это художественно-иллюстративное листовое издание, содержащее в наглядно-компактном виде информацию рекламного, агитационно-пропагандистского, инструктивно-методического, учебного и другого характера.</a:t>
            </a:r>
          </a:p>
          <a:p>
            <a:r>
              <a:rPr lang="ru-RU" i="1" dirty="0"/>
              <a:t>2) Создайте объемный (3</a:t>
            </a:r>
            <a:r>
              <a:rPr lang="en-US" i="1" dirty="0"/>
              <a:t>D) </a:t>
            </a:r>
            <a:r>
              <a:rPr lang="ru-RU" i="1" dirty="0"/>
              <a:t>плакат </a:t>
            </a:r>
            <a:r>
              <a:rPr lang="ru-RU" dirty="0"/>
              <a:t>(по возможности используйте зрительные, тактильные (вкусовые, звуковые) каналы восприятия информации)</a:t>
            </a:r>
          </a:p>
          <a:p>
            <a:r>
              <a:rPr lang="ru-RU" u="sng" dirty="0"/>
              <a:t>3) Выполняем в паре (2 человека)</a:t>
            </a:r>
            <a:r>
              <a:rPr lang="ru-RU" dirty="0"/>
              <a:t>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018A9BD-49A0-43E8-897D-34CAAF31703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058194"/>
            <a:ext cx="5181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84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341DAAF-FF3F-46A5-890F-CBB77756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8470" y="402875"/>
            <a:ext cx="2550254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Пример </a:t>
            </a:r>
            <a:br>
              <a:rPr lang="ru-RU" dirty="0"/>
            </a:br>
            <a:r>
              <a:rPr lang="ru-RU" dirty="0"/>
              <a:t>Плаката</a:t>
            </a:r>
            <a:br>
              <a:rPr lang="ru-RU" dirty="0"/>
            </a:br>
            <a:r>
              <a:rPr lang="ru-RU" sz="2700" dirty="0"/>
              <a:t>(висит в БСМП)</a:t>
            </a:r>
            <a:br>
              <a:rPr lang="ru-RU" sz="2700" dirty="0"/>
            </a:br>
            <a:endParaRPr lang="ru-RU" sz="27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17" r="6824" b="9147"/>
          <a:stretch/>
        </p:blipFill>
        <p:spPr>
          <a:xfrm>
            <a:off x="281033" y="154148"/>
            <a:ext cx="8133125" cy="630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16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1174824" y="-998652"/>
            <a:ext cx="6822410" cy="909654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341DAAF-FF3F-46A5-890F-CBB77756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011" y="1657028"/>
            <a:ext cx="3929543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Пример </a:t>
            </a:r>
            <a:br>
              <a:rPr lang="ru-RU" dirty="0"/>
            </a:br>
            <a:r>
              <a:rPr lang="ru-RU" dirty="0"/>
              <a:t>Плаката объемного</a:t>
            </a:r>
          </a:p>
        </p:txBody>
      </p:sp>
    </p:spTree>
    <p:extLst>
      <p:ext uri="{BB962C8B-B14F-4D97-AF65-F5344CB8AC3E}">
        <p14:creationId xmlns:p14="http://schemas.microsoft.com/office/powerpoint/2010/main" val="1183217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EB3E4A-92A8-431D-9BC1-44132565A011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dirty="0"/>
              <a:t>Или просветительская программа в виде буклета (памятки):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CE73C1-A1C9-41F2-A7C4-A91AAEB605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1) </a:t>
            </a:r>
            <a:r>
              <a:rPr lang="ru-RU" b="1" dirty="0"/>
              <a:t>Буклет</a:t>
            </a:r>
            <a:r>
              <a:rPr lang="ru-RU" dirty="0"/>
              <a:t> - лист бумаги, имеющий одно или несколько сложений. Информация, представленная в нем, носит в основном рекламный и просветительский характер.</a:t>
            </a:r>
          </a:p>
          <a:p>
            <a:r>
              <a:rPr lang="ru-RU" dirty="0"/>
              <a:t>2) </a:t>
            </a:r>
            <a:r>
              <a:rPr lang="ru-RU" u="sng" dirty="0"/>
              <a:t>Выполняем в паре (2 человека).</a:t>
            </a:r>
          </a:p>
          <a:p>
            <a:r>
              <a:rPr lang="ru-RU" dirty="0"/>
              <a:t>3) Тираж от 2 до 10 экземпляров (можно ч/б или в цвете).</a:t>
            </a:r>
          </a:p>
          <a:p>
            <a:endParaRPr lang="ru-RU" dirty="0"/>
          </a:p>
          <a:p>
            <a:r>
              <a:rPr lang="ru-RU" dirty="0"/>
              <a:t>Примеры по ссылке:</a:t>
            </a:r>
          </a:p>
          <a:p>
            <a:r>
              <a:rPr lang="en-US" dirty="0">
                <a:hlinkClick r:id="rId3"/>
              </a:rPr>
              <a:t>http://ocmp.belzdrav.ru/personal/tipografia.php?SECTION_ID=8659</a:t>
            </a:r>
            <a:endParaRPr lang="ru-RU" dirty="0"/>
          </a:p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759C35A-F6F4-4B80-B969-F08EDD98DA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0" y="2317274"/>
            <a:ext cx="5181600" cy="336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72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D095A4-BEAD-4C44-82EE-3231F3FE8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1E9D1D-3B4C-42BE-A428-E0AD34FFCD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1EF703-A3CD-4FD2-8525-5E057D468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789" y="0"/>
            <a:ext cx="102104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42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41DAAF-FF3F-46A5-890F-CBB77756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4256" y="365125"/>
            <a:ext cx="3929543" cy="1325563"/>
          </a:xfrm>
        </p:spPr>
        <p:txBody>
          <a:bodyPr/>
          <a:lstStyle/>
          <a:p>
            <a:r>
              <a:rPr lang="ru-RU" dirty="0"/>
              <a:t>Пример буклета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6A9C882-145F-44FD-89DB-51F92E52F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122" y="252373"/>
            <a:ext cx="6154378" cy="4351338"/>
          </a:xfrm>
          <a:prstGeom prst="rect">
            <a:avLst/>
          </a:prstGeom>
        </p:spPr>
      </p:pic>
      <p:sp>
        <p:nvSpPr>
          <p:cNvPr id="4" name="AutoShape 2" descr="https://ds05.infourok.ru/uploads/ex/0b8d/0013a714-dd23f80f/hello_html_m7aea9387.jpg">
            <a:extLst>
              <a:ext uri="{FF2B5EF4-FFF2-40B4-BE49-F238E27FC236}">
                <a16:creationId xmlns:a16="http://schemas.microsoft.com/office/drawing/2014/main" id="{FD7CE7C0-8275-4A1C-A504-478DD3A7DB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A57C24-632F-4569-9C86-DED284AB9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2708330"/>
            <a:ext cx="5738465" cy="405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81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569</Words>
  <Application>Microsoft Office PowerPoint</Application>
  <PresentationFormat>Широкоэкранный</PresentationFormat>
  <Paragraphs>62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С 16.05 по 29.05.2023 кафедра педагогики и психологии с курсом ПО проводит для студентов  1 курса  Педиатрического факультета  Неделю «Просветительской  и профилактической работы врача-педиатра»</vt:lpstr>
      <vt:lpstr>Выполните творческое задание в группах:</vt:lpstr>
      <vt:lpstr>Просветительская программа в виде видеоролика:</vt:lpstr>
      <vt:lpstr>Или просветительская программа в виде постера (плаката): </vt:lpstr>
      <vt:lpstr>Пример  Плаката (висит в БСМП) </vt:lpstr>
      <vt:lpstr>Пример  Плаката объемного</vt:lpstr>
      <vt:lpstr>Или просветительская программа в виде буклета (памятки):</vt:lpstr>
      <vt:lpstr>Презентация PowerPoint</vt:lpstr>
      <vt:lpstr>Пример буклета</vt:lpstr>
      <vt:lpstr>Выполненные работы следует сопроводить презентацией на 5-7 минут  </vt:lpstr>
      <vt:lpstr>Пример:</vt:lpstr>
      <vt:lpstr>На предложенную тему:</vt:lpstr>
      <vt:lpstr>Критерии оценки:</vt:lpstr>
      <vt:lpstr>PS: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03.11 по 24.11.2021 кафедра педагогики и психологии с курсом ПО проводит для студентов 2 курса Лечебного факультета  Неделю «Просветительской и профилактической работы врача»</dc:title>
  <dc:creator>Ольга Корнилова</dc:creator>
  <cp:lastModifiedBy>Виктор</cp:lastModifiedBy>
  <cp:revision>23</cp:revision>
  <dcterms:created xsi:type="dcterms:W3CDTF">2021-11-03T11:07:32Z</dcterms:created>
  <dcterms:modified xsi:type="dcterms:W3CDTF">2023-05-13T03:20:48Z</dcterms:modified>
</cp:coreProperties>
</file>