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7" r:id="rId2"/>
    <p:sldId id="258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6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0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8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76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872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82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0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8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9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4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2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9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1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5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9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9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BA4F1-2720-4DE2-AAB9-178309D7E4EB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AF5CA92-9326-41F7-8BE6-280074DD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7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0263" y="216457"/>
            <a:ext cx="11207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«Красноярский государственный медицинский университет </a:t>
            </a:r>
            <a:br>
              <a:rPr lang="ru-RU" sz="12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cap="all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2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2607" y="1611704"/>
            <a:ext cx="100671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МДК: «Здоровый человек и его окружение»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Тема: «Период дошкольного возраста».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34.02.01 – Сестринское дело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93020" y="4089436"/>
            <a:ext cx="3329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Битковская Венера Геннадьевна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8564" y="6488668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Красноярск 2021</a:t>
            </a:r>
          </a:p>
        </p:txBody>
      </p:sp>
    </p:spTree>
    <p:extLst>
      <p:ext uri="{BB962C8B-B14F-4D97-AF65-F5344CB8AC3E}">
        <p14:creationId xmlns:p14="http://schemas.microsoft.com/office/powerpoint/2010/main" val="4650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9057" y="752012"/>
            <a:ext cx="609600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тела. В возрасте 3-5 лет масса тела равномерно увеличивается на 2 кг. в год.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Позднее, за 6-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на 2,5 кг.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5 лет масса в среднем составляет 20 ± 6 кг. </a:t>
            </a:r>
          </a:p>
          <a:p>
            <a:pPr marL="342900" indent="-34290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 до 10 лет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+ 3 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5), где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число лет ребенка.</a:t>
            </a:r>
          </a:p>
          <a:p>
            <a:pPr marL="342900" indent="-3429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головы до 5 лет увеличивается по 1 см в год; в 5 лет = 50 см; затем увеличивается по 0,5 см в год.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груди увеличивается по 1,5 см в год до 10 лет; в 10 лет = 63 см; после 10 лет увеличивается на 3 см в год.</a:t>
            </a:r>
          </a:p>
        </p:txBody>
      </p:sp>
      <p:pic>
        <p:nvPicPr>
          <p:cNvPr id="4098" name="Picture 2" descr="https://avtokresel.net/upload/iblock/e83/e83926b8296732f6cfca6564dc8a46c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5" r="17996"/>
          <a:stretch/>
        </p:blipFill>
        <p:spPr bwMode="auto">
          <a:xfrm>
            <a:off x="8327571" y="752012"/>
            <a:ext cx="3042846" cy="52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7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295" y="101596"/>
            <a:ext cx="9860334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Нервно-психическое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возрасте 4-х лет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8676" y="1264555"/>
            <a:ext cx="10088782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Моторное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свободные координированные движения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с высоты и в длину на 15-20 см, подскакивает на месте с отрывом ног от пола; балансирует на одной ноге около 5 секунд. Правильно держит карандаш и проводит горизонтальные и вертикальные линии.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умственное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знает 6 основных цветов, подбирает предметы по цвету и оттенку. Знает и подбирает “круг”, “квадрат”, “треугольник”; сопоставляет по длине, высоте, ширине. Правильно ориентируется в пространстве, знает “около”, “рядом”, “за”; узнает предметы на ощупь. Знает “много”, “мало”, “один”. Считает до 5-ти, знает времена года, суток. Внимательно слушает, пересказывает, составляет рассказ по сюжетной картинке, отвечает на вопросы взрослого. Речь фразовая, грамматически оформленная. </a:t>
            </a:r>
          </a:p>
        </p:txBody>
      </p:sp>
    </p:spTree>
    <p:extLst>
      <p:ext uri="{BB962C8B-B14F-4D97-AF65-F5344CB8AC3E}">
        <p14:creationId xmlns:p14="http://schemas.microsoft.com/office/powerpoint/2010/main" val="7954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1505" y="668608"/>
            <a:ext cx="981355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появляется сюжетно-ролевая игра с 2-3 детьми. Появляются любимые игры, любят строить, конструировать – “гараж”, “комната”, “домик”, продолжительность игр от 10 до 40 минут. Играйте с детьми не ссорясь и соблюдая правила игры.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358" y="2564266"/>
            <a:ext cx="3583166" cy="2726192"/>
          </a:xfrm>
          <a:prstGeom prst="rect">
            <a:avLst/>
          </a:prstGeom>
        </p:spPr>
      </p:pic>
      <p:pic>
        <p:nvPicPr>
          <p:cNvPr id="5122" name="Picture 2" descr="http://www.corhelp.ru/wp-content/uploads/2015/06/strukturirovannaya-igra-dlya-razvitiya-prostyh-navykov-u-rebyonka-s-ras-2-1038x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22" y="2564266"/>
            <a:ext cx="3632590" cy="272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perlogoped.com/assets/zhurnal/%D0%A1%D0%B5%D0%BC%D1%8C%D1%8F/10167-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10" y="2564266"/>
            <a:ext cx="4087244" cy="272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0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161" y="660919"/>
            <a:ext cx="9960428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навыки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называет взрослых по имени, отчеству; внимательно слушает, что говорят взрослые. Соблюдает элементарные правила поведения в обществе. Сформированы гигиенические навыки – опрятность; умывание рук; после туалета, сам вытирается. Самостоятельно одевается, застегивает пуговицы, молнии, но не зашнуровывает ботинки. Самостоятельно кушает, умеет правильно пользоваться ложкой, вилкой.</a:t>
            </a:r>
          </a:p>
        </p:txBody>
      </p:sp>
      <p:pic>
        <p:nvPicPr>
          <p:cNvPr id="6146" name="Picture 2" descr="http://900igr.net/up/datai/254989/0007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" y="3475053"/>
            <a:ext cx="3095625" cy="2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.depositphotos.com/1276052/3777/i/950/depositphotos_37773509-stock-photo-little-girl-buttoning-her-jac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41" y="3475053"/>
            <a:ext cx="2968898" cy="2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amic.ru/images/upload/images_04-2016/images/rebeno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r="5703"/>
          <a:stretch/>
        </p:blipFill>
        <p:spPr bwMode="auto">
          <a:xfrm>
            <a:off x="6171339" y="3475053"/>
            <a:ext cx="3004457" cy="23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ds05.infourok.ru/uploads/ex/0bf1/00165310-1946bb27/hello_html_544e99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9" t="38462" r="21701" b="11855"/>
          <a:stretch/>
        </p:blipFill>
        <p:spPr bwMode="auto">
          <a:xfrm>
            <a:off x="9140237" y="3475053"/>
            <a:ext cx="2900617" cy="2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4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038" y="18868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возрасте 7-и лет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1381" y="856357"/>
            <a:ext cx="10230620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Моторное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может быстро перестраиваться во время движения, равняться в шеренге, колонне, круге. Выполняет различные ритмичные движения в заданном темпе. Катается на лыжах, коньках, санках, самокате. Учится плавать без поддержки, играть в бадминтон, теннис. Хорошо работает с разными материалами – бумагой, картоном, тканью. Вдевает нитку в иголку, пришивает пуговицу. Может пользоваться пилой и молотком.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умственное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правильно называет простые и сложные геометрические формы, указывает различия геометрических форм. При рисовании правильно использует не только цвета, но и их оттенки. Владеет прямым и обратным счетом в пределах 10, решает простейшие задачи на сложение и вычитание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Дифференцирует количество независимо от формы, величины; обобщает методом исключения, мотивирует. Четко устанавливает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причинноследственные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связи, определяет существенное звено. Владеет большим запасом слов, речь – грамматически оформлена, узнает буквы, читает слоги.</a:t>
            </a:r>
          </a:p>
        </p:txBody>
      </p:sp>
    </p:spTree>
    <p:extLst>
      <p:ext uri="{BB962C8B-B14F-4D97-AF65-F5344CB8AC3E}">
        <p14:creationId xmlns:p14="http://schemas.microsoft.com/office/powerpoint/2010/main" val="424896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9371" y="779813"/>
            <a:ext cx="9808028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создает план игры, совершенствует ее замысел. Обобщает, анализирует свою деятельность в процессе игры. Отдает предпочтение групповым играм.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навыки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испытывает сложные моральные переживания за свои и чужие поступки. Способен критически анализировать свои черты характера и взаимоотношения людей. Первым здоровается со взрослыми, благодарит, уступает место, бережно относится к вещам. Выполняет индивидуальные поручения, формируются трудовые навыки, убирает комнату, ухаживает за цветами. Мальчики умеют пользоваться молотком, пилой, рубанком.</a:t>
            </a:r>
          </a:p>
        </p:txBody>
      </p:sp>
    </p:spTree>
    <p:extLst>
      <p:ext uri="{BB962C8B-B14F-4D97-AF65-F5344CB8AC3E}">
        <p14:creationId xmlns:p14="http://schemas.microsoft.com/office/powerpoint/2010/main" val="413326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6400" y="202870"/>
            <a:ext cx="9633857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зрелость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достижение детьми такого уровня физического, социального и психологического развития, при котором они становятся восприимчивыми к систематическому обучению и воспитанию в основной общеобразовательной школе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Переступая школьный порог, ребенок должен быть приучен к самостоятельности, умению трудиться.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 нем любознательность, пытливость, стремление к знаниям. Занятия звуковым анализом, арифметикой, рисованием, разговорной речью не должны быть однообразными. Продолжительность занятий – 30 минут.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427" y="3735161"/>
            <a:ext cx="4093029" cy="29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59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067" y="482596"/>
            <a:ext cx="8412533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потребности ребенка, способы их удовлетворения.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336" y="1557958"/>
            <a:ext cx="7518605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ведущих потребностей детей дошкольного возраста является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эмоциональном благополучии – в ласке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общении - в сотрудничестве, уважении и сопереживании.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предыдущих периодах, развитие растущего ребенка обеспечивается правильным режимом, питанием, воспитанием. </a:t>
            </a:r>
          </a:p>
        </p:txBody>
      </p:sp>
      <p:pic>
        <p:nvPicPr>
          <p:cNvPr id="8196" name="Picture 4" descr="https://fsd.multiurok.ru/html/2018/04/16/s_5ad4770408967/883844_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3567" y="3452884"/>
            <a:ext cx="3687279" cy="316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50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stend-sg.com/image/cache/data/i/ad/al/2fee742fd9de457d28a42cd648488a22-1200x800.jpg"/>
          <p:cNvPicPr>
            <a:picLocks noChangeAspect="1" noChangeArrowheads="1"/>
          </p:cNvPicPr>
          <p:nvPr/>
        </p:nvPicPr>
        <p:blipFill>
          <a:blip r:embed="rId2"/>
          <a:srcRect l="10362" r="10532" b="3673"/>
          <a:stretch>
            <a:fillRect/>
          </a:stretch>
        </p:blipFill>
        <p:spPr bwMode="auto">
          <a:xfrm>
            <a:off x="4239596" y="3785326"/>
            <a:ext cx="3785045" cy="30726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292" y="160338"/>
            <a:ext cx="11177654" cy="3539430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 лет положено спать в сутки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12,5 - 12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часов, в 5—6 лет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- 11,5 - 12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(из них примерно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10 - 11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ночью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1,5 - 2,5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 днем).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Дети-дошкольники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спят днем один раз.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достаточно длительная, проводимая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время года ребенок должен гулять не менее 3—4 часов в день. Если погода неблагоприятная, то прогулку можно сократить, но не отменять. </a:t>
            </a:r>
          </a:p>
        </p:txBody>
      </p:sp>
      <p:sp>
        <p:nvSpPr>
          <p:cNvPr id="7170" name="AutoShape 2" descr="https://zavdetdom.68edu.ru/stuff/2020/05/98441386_280175046353743_81710640409870336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zavdetdom.68edu.ru/stuff/2020/05/98441386_280175046353743_81710640409870336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2162" y="541397"/>
            <a:ext cx="3917059" cy="8225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детей.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2583" y="1727529"/>
            <a:ext cx="11536218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питания детей необходимо, чтобы качественный и количественный состав рациона соответствовал возрасту и отражал индивидуальные вкусовые пристрастия ребенка. Придерживаются следующих правил: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пищи можно рассчитать по формуле: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Vсут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1000 + 100 × n, где n – возраст в годах.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Сохраняет значение режим питания. Распределение пищи по объему в течение дня у детей до 1,5 лет равномерное 5 раз в сутки. После 1,5 лет ребенка переводят на 4-х разовое питание и распределение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калоража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объема пищи должно составлять: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25 %;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обед: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35-40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ужин: 20-25%. </a:t>
            </a:r>
          </a:p>
        </p:txBody>
      </p:sp>
    </p:spTree>
    <p:extLst>
      <p:ext uri="{BB962C8B-B14F-4D97-AF65-F5344CB8AC3E}">
        <p14:creationId xmlns:p14="http://schemas.microsoft.com/office/powerpoint/2010/main" val="24910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727200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Анатомо-физиологические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особенности, рост и развитие ребенка дошкольного возраста.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ребенка, способы их удовлетворения.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ребенка в детском дошкольном учреждении. </a:t>
            </a:r>
          </a:p>
        </p:txBody>
      </p:sp>
    </p:spTree>
    <p:extLst>
      <p:ext uri="{BB962C8B-B14F-4D97-AF65-F5344CB8AC3E}">
        <p14:creationId xmlns:p14="http://schemas.microsoft.com/office/powerpoint/2010/main" val="25948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6141" y="732750"/>
            <a:ext cx="10134601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Соотношение белков (Б), жиров (Ж) и углеводов (У) должно быть следующим: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 года до 3-х лет – 1: 1,2 : 4;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3-х до 6 лет – 1 : 1 : 3,5.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 суточного количества белка животные белки должны составлять: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1 года до 3-х лет – 75 %;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возрасте от 4-х до 6 лет – 65 %.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Молоко должно составлять не менее 0,5 литра в сутки, творог – 50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сутки. В питании необходимо использовать кисломолочные продукты: кефир, простоквашу, ряженку, варенец.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Мясные блюда надо готовить из мяса нежирных сортов (нежирная говядина, куры) в виде тефтелей, котлет, фрикаделек и т.д. Сосиски, вареную колбасу можно давать ребенку с 2,5-3 лет. Мясо и рыбу лучше давать на завтрак или обед, т.к. они содержат много экстрактивных веществ и белки, которые способствуют возбуждению нервной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697168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7658" y="795555"/>
            <a:ext cx="9612086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Такие продукты, как рыба, творог, яйца, рекомендуется давать через 1-2 дня.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В меню должны использоваться сырые овощи и фрукты, ягоды, зелень, соки.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Крупяные и макаронные изделия рекомендуется давать не чаще 1 раза в день.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К 2-м годам в меню можно ввести черный хлеб, сыр, сельдь, квашеную капусту, огурцы, помидоры.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Нежелательно давать: жирное мясо, острые блюда, копчености, мясо утки, гуся, крепкий чай и кофе, горчицу, уксус, маргарин, шоколад, цитрусовые, крепкие бульоны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Ежедневно ребенок должен получить 2 овощных и 1 крупяное блюдо.</a:t>
            </a:r>
          </a:p>
        </p:txBody>
      </p:sp>
    </p:spTree>
    <p:extLst>
      <p:ext uri="{BB962C8B-B14F-4D97-AF65-F5344CB8AC3E}">
        <p14:creationId xmlns:p14="http://schemas.microsoft.com/office/powerpoint/2010/main" val="310756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и закаливание.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11827" y="1443335"/>
            <a:ext cx="939278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физическими упражнениями рекомендуется проводить утром до еды или после еды через 1-1,5 часа.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11827" y="2724225"/>
            <a:ext cx="6520544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занятий: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2-х лет – 5-10 минут;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2- 3 года – 10-15 минут;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лет – 20 минут.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упражнений: 8-10, обязательны паузы между ними в виде дыхательных упражнений. Количество повторений постепенно увеличивают 2-4-6-8 раз ежедневно.</a:t>
            </a:r>
          </a:p>
        </p:txBody>
      </p:sp>
      <p:pic>
        <p:nvPicPr>
          <p:cNvPr id="7170" name="Picture 2" descr="https://fsd.multiurok.ru/html/2020/04/13/s_5e944c9d96fe7/1416230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232" y="2536371"/>
            <a:ext cx="2410254" cy="37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57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3215" y="295926"/>
            <a:ext cx="6705600" cy="6370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проводится постоянно, регулярно, в одно и то же время, постепенно увеличивая силу и интенсивность воздействующих нагрузок.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закаливающие факторы: солнце, воздух и воду.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за самочувствием ребенка: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переохлаждении – появляется озноб, дрожь, мурашки на коже, посинение губ – необходимо согреть ребенка, растереть мягким полотенцем, дать горячее питье.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перегревании – появляется вялость, головная боль, покраснение лица, сильная потливость – увести в тень, обтереть влажным полотенцем, или облить холодной водой (t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30-34о ), на голову – влажное полотенце.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512" y="220172"/>
            <a:ext cx="4199308" cy="3165285"/>
          </a:xfrm>
          <a:prstGeom prst="rect">
            <a:avLst/>
          </a:prstGeom>
        </p:spPr>
      </p:pic>
      <p:pic>
        <p:nvPicPr>
          <p:cNvPr id="8194" name="Picture 2" descr="https://thumbs.dreamstime.com/z/little-girl-pouring-water-herself-221424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b="10161"/>
          <a:stretch/>
        </p:blipFill>
        <p:spPr bwMode="auto">
          <a:xfrm>
            <a:off x="8321235" y="3799115"/>
            <a:ext cx="3159862" cy="27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97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2727" y="617701"/>
            <a:ext cx="11222181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для закрепления: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Назовите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 основную особенность периода дошкольного возраста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анатомо-физиологические особенности кожи и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характерны для дошкольников?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Назовите число дыхательных движений и сердечных сокращений ребенка 5 лет.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Назовите формулы нарастания массы в дошкольном возрасте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Назовите формулы увеличения роста в дошкольном возрасте.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процессы характеризуют развитие нервной системы ребенка от 3 до 7 лет?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новые потребности появляются в дошкольном возрасте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Перечислите факторы, влияющие на здоровье ребенка дошкольного возраста.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Назовите формулу расчета сна ребенка от 3 до 7 лет.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Перечислите принципы питания детей от 3 до 7 лет.</a:t>
            </a:r>
          </a:p>
        </p:txBody>
      </p:sp>
    </p:spTree>
    <p:extLst>
      <p:ext uri="{BB962C8B-B14F-4D97-AF65-F5344CB8AC3E}">
        <p14:creationId xmlns:p14="http://schemas.microsoft.com/office/powerpoint/2010/main" val="793904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127" y="801531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 descr="https://cf.ppt-online.org/files/slide/4/48O3muvFfN7M10SjqILgCsEoxpyX95Dbrhweda/slide-29.jpg"/>
          <p:cNvPicPr>
            <a:picLocks noChangeAspect="1" noChangeArrowheads="1"/>
          </p:cNvPicPr>
          <p:nvPr/>
        </p:nvPicPr>
        <p:blipFill>
          <a:blip r:embed="rId2"/>
          <a:srcRect l="31008" t="18066" r="28134"/>
          <a:stretch>
            <a:fillRect/>
          </a:stretch>
        </p:blipFill>
        <p:spPr bwMode="auto">
          <a:xfrm>
            <a:off x="4517409" y="1883391"/>
            <a:ext cx="3080737" cy="4633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psy-files.ru/wp-content/uploads/f/8/5/f852dc48c7e4ebd2eb83b997119402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1911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4306" y="596401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Анатомо-физиологические особенности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5654" y="1711036"/>
            <a:ext cx="89665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Утолщается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более эластична, более стойкая к механическим воздействиям.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сальных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выраженность естественных кожных складок (к 5-6 годам они сглаживаются и исчезают).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4-х лет гигиенические ванны возможно проводить 1 раз в неделю.</a:t>
            </a:r>
          </a:p>
        </p:txBody>
      </p:sp>
    </p:spTree>
    <p:extLst>
      <p:ext uri="{BB962C8B-B14F-4D97-AF65-F5344CB8AC3E}">
        <p14:creationId xmlns:p14="http://schemas.microsoft.com/office/powerpoint/2010/main" val="2572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6106" y="417446"/>
            <a:ext cx="1005556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Костно-мышечная система.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костях много хрящевой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годам заканчивается формирование затылочной и височной костей.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рост позвоночника равномерный и форма его становится как у взрослого.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годам ребра принимают косое положение, как у взрослых, грудная клетка приобретает коническую форму.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6458" y="3583365"/>
            <a:ext cx="4256314" cy="28375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1724" y="3403158"/>
            <a:ext cx="692331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Бурно развивается мышечная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позой ребенка, играми, движениями.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мышцы, т.е. мелкая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стимуляции работы кисти детям рекомендуются специальные упражнения (мозаика, кубики, рисование, штриховка, лепка и т.д.)</a:t>
            </a:r>
          </a:p>
        </p:txBody>
      </p:sp>
    </p:spTree>
    <p:extLst>
      <p:ext uri="{BB962C8B-B14F-4D97-AF65-F5344CB8AC3E}">
        <p14:creationId xmlns:p14="http://schemas.microsoft.com/office/powerpoint/2010/main" val="131672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3768" y="436728"/>
            <a:ext cx="929217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5-6 лет начинает смена молочных зубов постоянными (в 6 лет появляется не менее 1-го постоянного зуба, в 7 лет – не менее четырех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зубы прорезаются в той же последовательности, что и молочные. Необходимо следить за зубами, лечить и ухаживать за ними.</a:t>
            </a:r>
          </a:p>
        </p:txBody>
      </p:sp>
      <p:pic>
        <p:nvPicPr>
          <p:cNvPr id="1026" name="Picture 2" descr="https://temperaturka.com/wp-content/uploads/b/2/9/b29644c901b5cd25903d9479cf9e5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76" y="2792849"/>
            <a:ext cx="5256914" cy="39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5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2731" y="395907"/>
            <a:ext cx="99822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система.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глубокое.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ЧДД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лет около 25 в минуту, к 7 годам: 20-25 в минуту.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годам тип дыхания – грудной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7 годам заканчивается формирование органов дыхания и в дальнейшем происходит только увеличение их размеров. </a:t>
            </a:r>
          </a:p>
        </p:txBody>
      </p:sp>
      <p:pic>
        <p:nvPicPr>
          <p:cNvPr id="2050" name="Picture 2" descr="https://eco-himchistka.ru/800/600/https/znatoksna.ru/wp-content/uploads/2018/06/osobennosti-dyhatelnoj-sistemy-u-detej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1076" r="1188" b="1366"/>
          <a:stretch/>
        </p:blipFill>
        <p:spPr bwMode="auto">
          <a:xfrm>
            <a:off x="3903260" y="3303951"/>
            <a:ext cx="5568287" cy="33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1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0058" y="679494"/>
            <a:ext cx="9503228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Сердечно-сосудистая система.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сердца за счет миокарда.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годам форма сердца приближается к овальной, свойственной сердцу взрослого.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ЧСС 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годам – 100 ударов в минуту; к 7 годам – 95 уд. в минуту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Пищеварительная система.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Исчезает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7 лет анатомическая и функциональная недостаточность кардиального сфинктера.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желудка в 3 года: 400-500 мл, в 5-6 лет: 1000 мл.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ферментативная, всасывающая, двигательная функции кишечника, а также функции печени.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Мочевыделительная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5-6 годам почки становятся анатомически зрелыми.</a:t>
            </a:r>
          </a:p>
        </p:txBody>
      </p:sp>
    </p:spTree>
    <p:extLst>
      <p:ext uri="{BB962C8B-B14F-4D97-AF65-F5344CB8AC3E}">
        <p14:creationId xmlns:p14="http://schemas.microsoft.com/office/powerpoint/2010/main" val="363082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279" y="473984"/>
            <a:ext cx="9498390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развитие ребенка и дошкольного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3114" y="1964353"/>
            <a:ext cx="6400801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изменяется неравномерно. За 4-5 год рост увеличивается по 4-6 см в год, на 6-7 году жизни ускоряется до 7-10 см – период первого физиологического вытягивания. В 5 лет длина в среднем составляет 110 ± 6 см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 до 10 лет l = 100 + 6 (n – 4), где n – число лет ребенка.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ускорение роста наблюдается у мальчиков с 4 до 5,5 лет, а у девочек после 6 лет. Длина тела увеличивается из-за относительного увеличения нижних конечностей. </a:t>
            </a:r>
          </a:p>
        </p:txBody>
      </p:sp>
      <p:pic>
        <p:nvPicPr>
          <p:cNvPr id="3074" name="Picture 2" descr="https://avatars.mds.yandex.net/get-zen_doc/1918125/pub_5ea49078dbc53c4c89586e3c_5ea5f5ba87ea957abad0a49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738" y="2475982"/>
            <a:ext cx="3818618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8803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2070</Words>
  <Application>Microsoft Office PowerPoint</Application>
  <PresentationFormat>Широкоэкранный</PresentationFormat>
  <Paragraphs>122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План лекции </vt:lpstr>
      <vt:lpstr>Презентация PowerPoint</vt:lpstr>
      <vt:lpstr>Анатомо-физиологические особенности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Рост и развитие ребенка и дошкольного возраста. Физическое развитие. </vt:lpstr>
      <vt:lpstr>Презентация PowerPoint</vt:lpstr>
      <vt:lpstr>Нервно-психическое развитие. Ребенок в возрасте 4-х лет</vt:lpstr>
      <vt:lpstr>Презентация PowerPoint</vt:lpstr>
      <vt:lpstr>Презентация PowerPoint</vt:lpstr>
      <vt:lpstr>Ребенок в возрасте 7-и лет</vt:lpstr>
      <vt:lpstr>Презентация PowerPoint</vt:lpstr>
      <vt:lpstr>Презентация PowerPoint</vt:lpstr>
      <vt:lpstr>Универсальные потребности ребенка, способы их удовлетворения.</vt:lpstr>
      <vt:lpstr>Презентация PowerPoint</vt:lpstr>
      <vt:lpstr>Питание детей. </vt:lpstr>
      <vt:lpstr>Презентация PowerPoint</vt:lpstr>
      <vt:lpstr>Презентация PowerPoint</vt:lpstr>
      <vt:lpstr>Физическое воспитание и закаливание. 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79832089713</dc:creator>
  <cp:lastModifiedBy>79832089713</cp:lastModifiedBy>
  <cp:revision>36</cp:revision>
  <dcterms:created xsi:type="dcterms:W3CDTF">2021-01-04T06:54:16Z</dcterms:created>
  <dcterms:modified xsi:type="dcterms:W3CDTF">2022-02-20T11:56:16Z</dcterms:modified>
</cp:coreProperties>
</file>