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7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72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1E8F-8E01-4ADB-AAA3-84A8B44E4AC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151F-F7FE-4B68-89BF-B4E8D17AD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EB69-7E0D-4CAA-9C6C-62DA5648E602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C4EC-D813-49E8-B444-3A74C18E0D5D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2BD3-A56C-4528-A61A-9C2F630168EA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0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D246-FC69-4376-9319-3FF239F47C0C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7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F5C3-9DDE-4CAF-A467-2EE560261364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5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E690-ED82-4FB3-B32C-3022FBAA9F90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A50D-7A60-49FF-AA7F-82C414B6921F}" type="datetime1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1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B9B3-5B5A-4137-9636-38F11440C8B0}" type="datetime1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0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8B85-5688-407B-AE5C-F05F6A64AE8A}" type="datetime1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9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4D42-F2D1-4C67-AF06-F189CD53C77C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1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AFFC-FCBD-476A-B271-C82E42C51AEA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5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B077-9F5A-4C84-9C07-74D4808E72E5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A389-55BA-4B82-B70A-A8C4CC5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191" y="1049627"/>
            <a:ext cx="10650682" cy="2387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Загрузка презентаций лекций и ссылок на </a:t>
            </a:r>
            <a:r>
              <a:rPr lang="ru-RU" sz="5400" b="1" dirty="0" err="1" smtClean="0">
                <a:solidFill>
                  <a:srgbClr val="C00000"/>
                </a:solidFill>
                <a:latin typeface="+mn-lt"/>
              </a:rPr>
              <a:t>видеолекции</a:t>
            </a:r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 в электронный УМКД на сайт </a:t>
            </a: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krasgmu.ru</a:t>
            </a:r>
            <a:endParaRPr lang="ru-RU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AutoShape 2" descr="https://minda.co.in/msil/wp-content/uploads/sites/5/2017/02/downloads-img1-ms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inda.co.in/msil/wp-content/uploads/sites/5/2017/02/downloads-img1-msi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75" y="3886199"/>
            <a:ext cx="2428151" cy="225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4" y="3886200"/>
            <a:ext cx="3962698" cy="2148276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3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9" y="4114799"/>
            <a:ext cx="10515600" cy="24881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9. Чтобы заменить презентацию, через кнопку Обзор выберите новый файл и поставьте галочку Удалить напротив старого файла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9" y="879216"/>
            <a:ext cx="6368459" cy="231993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3629202" y="1169758"/>
            <a:ext cx="1857198" cy="375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4615" y="1268995"/>
            <a:ext cx="1287930" cy="27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17419" y="4114799"/>
            <a:ext cx="10515600" cy="24881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  <a:r>
              <a:rPr lang="en-US" dirty="0" smtClean="0"/>
              <a:t>. </a:t>
            </a:r>
            <a:r>
              <a:rPr lang="ru-RU" dirty="0" smtClean="0"/>
              <a:t>Также вы можете прикрепить ссылку на </a:t>
            </a:r>
            <a:r>
              <a:rPr lang="ru-RU" dirty="0" err="1" smtClean="0"/>
              <a:t>видеолекцию</a:t>
            </a:r>
            <a:r>
              <a:rPr lang="ru-RU" smtClean="0"/>
              <a:t>, размещенную </a:t>
            </a:r>
            <a:r>
              <a:rPr lang="ru-RU" dirty="0" smtClean="0"/>
              <a:t>в библиотеке </a:t>
            </a:r>
            <a:r>
              <a:rPr lang="en-US" dirty="0" err="1" smtClean="0"/>
              <a:t>Colibris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dirty="0" smtClean="0"/>
              <a:t>Для этого в главном меню сайта выберите пункт Обучающимся </a:t>
            </a:r>
            <a:r>
              <a:rPr lang="en-US" dirty="0" smtClean="0"/>
              <a:t>-&gt; </a:t>
            </a:r>
            <a:r>
              <a:rPr lang="ru-RU" dirty="0" smtClean="0"/>
              <a:t>Библиотечная система </a:t>
            </a:r>
            <a:r>
              <a:rPr lang="en-US" dirty="0" err="1" smtClean="0"/>
              <a:t>Colibris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/>
          <a:stretch/>
        </p:blipFill>
        <p:spPr>
          <a:xfrm>
            <a:off x="3553690" y="125519"/>
            <a:ext cx="5122961" cy="364756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980677" y="406629"/>
            <a:ext cx="1261732" cy="375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21350" y="1573795"/>
            <a:ext cx="2154909" cy="375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9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17419" y="5600700"/>
            <a:ext cx="10515600" cy="10022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</a:t>
            </a:r>
            <a:r>
              <a:rPr lang="ru-RU" dirty="0" smtClean="0"/>
              <a:t>Выберите пункт Каталог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9" y="908158"/>
            <a:ext cx="9563100" cy="38481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667575" y="2699476"/>
            <a:ext cx="1984790" cy="616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7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8" y="692652"/>
            <a:ext cx="10058400" cy="364443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17419" y="4800600"/>
            <a:ext cx="10515600" cy="18023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ru-RU" dirty="0" smtClean="0"/>
              <a:t>2</a:t>
            </a:r>
            <a:r>
              <a:rPr lang="en-US" dirty="0" smtClean="0"/>
              <a:t>. </a:t>
            </a:r>
            <a:r>
              <a:rPr lang="ru-RU" dirty="0" smtClean="0"/>
              <a:t>Найдите нужную </a:t>
            </a:r>
            <a:r>
              <a:rPr lang="ru-RU" dirty="0" err="1" smtClean="0"/>
              <a:t>видеолекцию</a:t>
            </a:r>
            <a:r>
              <a:rPr lang="ru-RU" dirty="0" smtClean="0"/>
              <a:t> с помощью поиска на левой панели. Нажмите на ссылку, чтобы открыть библиотечную карточку.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584018" y="3700617"/>
            <a:ext cx="2502195" cy="850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12334" y="2327118"/>
            <a:ext cx="3522921" cy="375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64278" y="2648170"/>
            <a:ext cx="3012559" cy="566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84272" y="21455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557" y="333128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951" y="19608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31" y="854068"/>
            <a:ext cx="7301577" cy="368944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17419" y="4956464"/>
            <a:ext cx="10515600" cy="16465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Скопируйте ссылку на карточку из адресной строки браузера.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65665" y="760986"/>
            <a:ext cx="4019108" cy="413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3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80" y="1059430"/>
            <a:ext cx="9315450" cy="2247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17419" y="4738255"/>
            <a:ext cx="10515600" cy="18647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Вставьте ссылку в текстовое поле вместо файла и сохраните.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+mn-lt"/>
              </a:rPr>
              <a:t>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Перед загрузкой презентаций на сайт необходимо:</a:t>
            </a:r>
          </a:p>
          <a:p>
            <a:r>
              <a:rPr lang="ru-RU" dirty="0" smtClean="0"/>
              <a:t>Сверить название лекции с тематическим планом лекций в рабочей программе дисциплины!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3" y="3709988"/>
            <a:ext cx="94583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73" y="5312849"/>
            <a:ext cx="769068" cy="71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9497" y="5657826"/>
            <a:ext cx="31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в курс морфологии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2118" y="3543300"/>
            <a:ext cx="3075709" cy="571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29746" y="5348923"/>
            <a:ext cx="4544291" cy="987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17373" y="4714008"/>
            <a:ext cx="1569027" cy="943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78828" y="4898674"/>
            <a:ext cx="1569027" cy="943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537998"/>
            <a:ext cx="6787862" cy="537443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192" y="3722387"/>
            <a:ext cx="4376351" cy="23633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Откройте презентацию в </a:t>
            </a:r>
            <a:r>
              <a:rPr lang="en-US" dirty="0" smtClean="0"/>
              <a:t>PowerPoint </a:t>
            </a:r>
            <a:r>
              <a:rPr lang="ru-RU" dirty="0" smtClean="0"/>
              <a:t>и перейдите в закладку Файл, раздел </a:t>
            </a:r>
            <a:r>
              <a:rPr lang="ru-RU" dirty="0" smtClean="0"/>
              <a:t>Сведения, выбрав Презентация только для чтения.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66855" y="1880755"/>
            <a:ext cx="2005445" cy="489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3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51518" y="1788440"/>
            <a:ext cx="4530437" cy="7988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48338" y="1511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028" y="1346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9337" y="1627917"/>
            <a:ext cx="4376351" cy="163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Рекомендации на слайдах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не дают полную защиту материалов, а позволяют ограничить доступ к их изменению и выполняются по желанию автора.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0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4" y="1727923"/>
            <a:ext cx="5458690" cy="32285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Откройте презентацию в </a:t>
            </a:r>
            <a:r>
              <a:rPr lang="en-US" dirty="0"/>
              <a:t>PowerPoint </a:t>
            </a:r>
            <a:r>
              <a:rPr lang="ru-RU" dirty="0"/>
              <a:t>и перейдите в закладку Файл</a:t>
            </a:r>
            <a:r>
              <a:rPr lang="ru-RU" dirty="0" smtClean="0"/>
              <a:t>, Сохранить как</a:t>
            </a:r>
            <a:r>
              <a:rPr lang="ru-RU" smtClean="0"/>
              <a:t>. </a:t>
            </a:r>
          </a:p>
          <a:p>
            <a:pPr marL="0" indent="0">
              <a:buNone/>
            </a:pPr>
            <a:r>
              <a:rPr lang="ru-RU" smtClean="0"/>
              <a:t>3</a:t>
            </a:r>
            <a:r>
              <a:rPr lang="ru-RU" dirty="0" smtClean="0"/>
              <a:t>. Выберите Тип файла </a:t>
            </a:r>
            <a:r>
              <a:rPr lang="en-US" dirty="0" smtClean="0"/>
              <a:t>PDF</a:t>
            </a:r>
            <a:r>
              <a:rPr lang="ru-RU" dirty="0" smtClean="0"/>
              <a:t>, затем сохранить.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60" y="2029259"/>
            <a:ext cx="5323392" cy="417411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733310" y="2349402"/>
            <a:ext cx="4409642" cy="489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7382" y="3829665"/>
            <a:ext cx="5061591" cy="2217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Внимание!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Для сохранения презентации в формате </a:t>
            </a:r>
            <a:r>
              <a:rPr lang="en-US" dirty="0" smtClean="0"/>
              <a:t>PDF </a:t>
            </a:r>
            <a:r>
              <a:rPr lang="ru-RU" dirty="0" smtClean="0"/>
              <a:t>на вашем компьютере должна быть установлена программа для чтения этого формата, например </a:t>
            </a:r>
            <a:r>
              <a:rPr lang="en-US" dirty="0" smtClean="0"/>
              <a:t>Acrobat Reader</a:t>
            </a:r>
            <a:r>
              <a:rPr lang="ru-RU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Для корректного отображения презентации в данном формате, убедитесь в отсутствии анимации слайдов с наложением изображений.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Данный формат не поддерживает видео и звук.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09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83" y="920012"/>
            <a:ext cx="6368607" cy="44648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2995" y="1971938"/>
            <a:ext cx="5121876" cy="233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4. Зайдите на сайт </a:t>
            </a:r>
            <a:r>
              <a:rPr lang="ru-RU" dirty="0" err="1" smtClean="0"/>
              <a:t>КрасГМУ</a:t>
            </a:r>
            <a:r>
              <a:rPr lang="ru-RU" dirty="0" smtClean="0"/>
              <a:t> в раздел Обучающимся </a:t>
            </a:r>
            <a:r>
              <a:rPr lang="en-US" dirty="0" smtClean="0"/>
              <a:t>&gt; </a:t>
            </a:r>
            <a:r>
              <a:rPr lang="ru-RU" dirty="0" smtClean="0"/>
              <a:t>УМКД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947140" y="1268997"/>
            <a:ext cx="1585641" cy="602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83122" y="3402596"/>
            <a:ext cx="1287930" cy="27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2995" y="1971938"/>
            <a:ext cx="5121876" cy="233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5</a:t>
            </a:r>
            <a:r>
              <a:rPr lang="en-US" dirty="0" smtClean="0"/>
              <a:t>. </a:t>
            </a:r>
            <a:r>
              <a:rPr lang="ru-RU" dirty="0" smtClean="0"/>
              <a:t>Выберите свою рабочую программу и перейдите в раздел 2.4 – Лекции. Перейдите к самому правому столбцу таблицы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16" y="745824"/>
            <a:ext cx="4583100" cy="478465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16200000">
            <a:off x="8660453" y="2878760"/>
            <a:ext cx="4927048" cy="133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69319" y="912065"/>
            <a:ext cx="11933945" cy="211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6. Нажмите на кнопку +Файл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ru-RU" dirty="0" smtClean="0"/>
              <a:t>и загрузите презентацию со своего компьютера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4" t="38212" r="7495" b="51657"/>
          <a:stretch/>
        </p:blipFill>
        <p:spPr>
          <a:xfrm>
            <a:off x="4790209" y="823160"/>
            <a:ext cx="1153391" cy="62489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2314575"/>
            <a:ext cx="9324975" cy="2228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27947" r="24598" b="1354"/>
          <a:stretch/>
        </p:blipFill>
        <p:spPr>
          <a:xfrm>
            <a:off x="8031198" y="1135510"/>
            <a:ext cx="3139029" cy="22103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8819" y="1135510"/>
            <a:ext cx="7170558" cy="233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7. </a:t>
            </a:r>
            <a:r>
              <a:rPr lang="ru-RU" dirty="0" smtClean="0"/>
              <a:t>После загрузки в строке с выбранной лекцией отобразится количество прикрепленных файлов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115062" y="2417312"/>
            <a:ext cx="1287930" cy="276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904009" y="2914691"/>
            <a:ext cx="10276609" cy="211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8</a:t>
            </a:r>
            <a:r>
              <a:rPr lang="en-US" dirty="0" smtClean="0"/>
              <a:t>. </a:t>
            </a:r>
            <a:r>
              <a:rPr lang="ru-RU" dirty="0" smtClean="0"/>
              <a:t>Нажав на кнопку Файлы, вы сможете скачать, заменить или удалить презентации.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83" y="318201"/>
            <a:ext cx="6368459" cy="231993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A389-55BA-4B82-B70A-A8C4CC5794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346</Words>
  <Application>Microsoft Office PowerPoint</Application>
  <PresentationFormat>Произвольный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Загрузка презентаций лекций и ссылок на видеолекции в электронный УМКД на сайт krasgmu.ru</vt:lpstr>
      <vt:lpstr>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Плита</dc:creator>
  <cp:lastModifiedBy>Myagkova</cp:lastModifiedBy>
  <cp:revision>17</cp:revision>
  <dcterms:created xsi:type="dcterms:W3CDTF">2018-01-17T16:59:05Z</dcterms:created>
  <dcterms:modified xsi:type="dcterms:W3CDTF">2018-01-22T05:34:36Z</dcterms:modified>
</cp:coreProperties>
</file>