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75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48081"/>
            <a:ext cx="7772400" cy="21129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Оздоровительный массаж и гимнастика ребенку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грудного возраста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7200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861048"/>
            <a:ext cx="6490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Дисциплина: «Здоровый человек и его окружение»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5650733"/>
            <a:ext cx="4572000" cy="1201688"/>
          </a:xfrm>
          <a:prstGeom prst="rect">
            <a:avLst/>
          </a:prstGeom>
        </p:spPr>
        <p:txBody>
          <a:bodyPr vert="horz" lIns="45720" rIns="45720">
            <a:normAutofit fontScale="625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Выполнила студентка 208-1 подгруппы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Специальность: «Сестринское дело»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Матвеева Кристина Викторовна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Проверила: преподаватель Черемисина А.В.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102"/>
            <a:ext cx="3502346" cy="23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182733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образования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Красноярский государственный медицинский университет имени профессора В.Ф. Войно-Ясенецкого"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4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60790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Поколачивание концами пальцев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наносятся двумя руками, пальцы которых полусогнуты.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Поколачивание ладонной поверхностью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Похлопывание.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двумя руками, пальцы которых собраны в «мягкий кулак» и выполняют движения, напоминающие вымешивание теста.</a:t>
            </a:r>
          </a:p>
          <a:p>
            <a:pPr>
              <a:spcBef>
                <a:spcPts val="0"/>
              </a:spcBef>
            </a:pPr>
            <a:r>
              <a:rPr lang="ru-RU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Рубление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наносятся реберной поверхностью кисти.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поколачивания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8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ередача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телу быстро следующих одно за другим равномерных сотрясений.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в раннем возрасте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редко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Вибрация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92" y="3501008"/>
            <a:ext cx="50026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должен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переутомляться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надо делать ритмично, спокойно и плавно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(без насилия)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повторяя каждое 2-3 раза.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76875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2508"/>
            <a:ext cx="4727509" cy="53354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Пассивные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производятся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массажистом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(медицинской сестрой,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матерью), рассчитаны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использование естественной двигательной фазы мускулатуры ребенка: сгибания при сокращении определенной группы мышц и разгибания при их расслаблении.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Пассивные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упражнения не должны применяться до 3 месяцев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ребенка!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Пассивные упражнения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9" y="1556792"/>
            <a:ext cx="441649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ефлекторные упражнения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рассчитаны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движения, протекающие по типу безусловных двигательных рефлексов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Рефлекторные упражнения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" y="2656542"/>
            <a:ext cx="7377367" cy="42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722913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3500438"/>
            <a:ext cx="5722913" cy="1500187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744416" cy="46805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массаж проводят в комнате при температуре 20—22°С.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необходимо выполнять при открытом окне или на воздухе при этой же температуре.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Температура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003498" cy="3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176464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на столе, покрытом сложенным вчетверо байковым одеялом, поверх которого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стелят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клеенку и чистую простыню.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проводят один раз в день за 45 минут до или через 45 минут после кормления.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Приспособления и время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570161" cy="304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70281"/>
            <a:ext cx="2736304" cy="166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84784"/>
            <a:ext cx="8607900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риемы массажа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66928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Поглаживание.</a:t>
            </a:r>
          </a:p>
          <a:p>
            <a:pPr marL="566928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Растирание.</a:t>
            </a:r>
          </a:p>
          <a:p>
            <a:pPr marL="566928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Разминание.</a:t>
            </a:r>
          </a:p>
          <a:p>
            <a:pPr marL="566928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Поколачивание.</a:t>
            </a:r>
          </a:p>
          <a:p>
            <a:pPr marL="566928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Вибрация.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04" y="1484784"/>
            <a:ext cx="47485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56792"/>
            <a:ext cx="8465024" cy="4680520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двумя руками. Одной рукой массажист держит конечность за кисть или стопу, второй — охватывает конечность между большим и четырьмя остальными пальцами.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поглаживания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Охватывание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9533"/>
            <a:ext cx="439105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269686"/>
            <a:ext cx="3686175" cy="348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1916833"/>
            <a:ext cx="4114800" cy="3619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двумя руками таким образом, что когда одна рука заканчивает движение, вторая — сменяет 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Виды поглаживания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>Попеременное </a:t>
            </a: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поглаживание.</a:t>
            </a:r>
            <a:endParaRPr lang="ru-RU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75" y="1916832"/>
            <a:ext cx="4762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11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двумя руками, пальцы которых переплетены.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двумя руками. Одна рука ладонной или тыльной поверхностью лежит на массируемом участке, вторая находится сверху и оказывает давление, помогает выполнять поглаживание.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>Крестообразное </a:t>
            </a: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поглаживание.</a:t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>Поглаживание с </a:t>
            </a: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отягощением.</a:t>
            </a:r>
            <a:endParaRPr lang="ru-RU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4"/>
          <a:stretch/>
        </p:blipFill>
        <p:spPr bwMode="auto">
          <a:xfrm>
            <a:off x="467544" y="4221088"/>
            <a:ext cx="8208912" cy="21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растирания.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6" y="134076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Продольное разминание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выполняются вдоль мышечных волокон.</a:t>
            </a:r>
          </a:p>
          <a:p>
            <a:pPr algn="just">
              <a:spcBef>
                <a:spcPts val="0"/>
              </a:spcBef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Поперечное разминание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разминается в поперечном направлении по отношению к мышечным волокнам.</a:t>
            </a:r>
          </a:p>
          <a:p>
            <a:pPr algn="just">
              <a:spcBef>
                <a:spcPts val="0"/>
              </a:spcBef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Двойное кольцевое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двумя руками при массаже мышц плеча. Плечо охватывается между большим и четырьмя остальными пальцами. Кисти, двигаясь в противоположных направлениях, как бы окручивают трех- и двуглавые мышцы и тем самым разминают их.</a:t>
            </a: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разминания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F3C3F3"/>
      </a:lt2>
      <a:accent1>
        <a:srgbClr val="F3C3F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423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Оздоровительный массаж и гимнастика ребенку  грудного возраста</vt:lpstr>
      <vt:lpstr>Температура</vt:lpstr>
      <vt:lpstr>Приспособления и время </vt:lpstr>
      <vt:lpstr>Массаж</vt:lpstr>
      <vt:lpstr>Виды поглаживания. Охватывание.</vt:lpstr>
      <vt:lpstr>Виды поглаживания. Попеременное поглаживание.</vt:lpstr>
      <vt:lpstr>Крестообразное поглаживание. Поглаживание с отягощением.</vt:lpstr>
      <vt:lpstr>Виды растирания.</vt:lpstr>
      <vt:lpstr>Виды разминания</vt:lpstr>
      <vt:lpstr>Презентация PowerPoint</vt:lpstr>
      <vt:lpstr>Виды поколачивания</vt:lpstr>
      <vt:lpstr>Презентация PowerPoint</vt:lpstr>
      <vt:lpstr>Вибрация</vt:lpstr>
      <vt:lpstr>Гимнастика</vt:lpstr>
      <vt:lpstr>Пассивные упражнения</vt:lpstr>
      <vt:lpstr>Рефлекторные упражнения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PC</cp:lastModifiedBy>
  <cp:revision>17</cp:revision>
  <dcterms:modified xsi:type="dcterms:W3CDTF">2020-06-30T17:04:35Z</dcterms:modified>
</cp:coreProperties>
</file>