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Белки острой фазы воспаления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8"/>
            <a:ext cx="87154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</a:p>
          <a:p>
            <a:pPr algn="ctr" eaLnBrk="0" hangingPunct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высшего образования "Красноярский государственный медицинский университет имени профессора В.Ф.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Войно-Ясенецкого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endParaRPr lang="ru-RU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Министерства здравоохранения Российской Федерации</a:t>
            </a:r>
            <a:endParaRPr lang="ru-RU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Фармацевтический колледж</a:t>
            </a:r>
            <a:endParaRPr lang="ru-RU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607220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Разработал: Перфильева Г.В.</a:t>
            </a:r>
            <a:endParaRPr lang="ru-RU" sz="3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200026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«Незначительные» БОФ: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церрулоплазмин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С3-компонент комплемента. 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Уровень которых увеличивается на 20-60% от исходного и в ряде случаев может не превышать пределов диапазона вариаций нормальных концентраций этих белков в плазме крови здорового человека.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667167"/>
              </p:ext>
            </p:extLst>
          </p:nvPr>
        </p:nvGraphicFramePr>
        <p:xfrm>
          <a:off x="571472" y="2786058"/>
          <a:ext cx="8001056" cy="3087443"/>
        </p:xfrm>
        <a:graphic>
          <a:graphicData uri="http://schemas.openxmlformats.org/drawingml/2006/table">
            <a:tbl>
              <a:tblPr/>
              <a:tblGrid>
                <a:gridCol w="4000528"/>
                <a:gridCol w="4000528"/>
              </a:tblGrid>
              <a:tr h="1102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Незначительное увеличение концентрации (на 20 - 60%) в течение 48 ч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756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 CYR"/>
                          <a:ea typeface="Times New Roman"/>
                          <a:cs typeface="Times New Roman"/>
                        </a:rPr>
                        <a:t>Белок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 CYR"/>
                          <a:ea typeface="Times New Roman"/>
                          <a:cs typeface="Times New Roman"/>
                        </a:rPr>
                        <a:t>Концентрация в сыворотке крови здорового человека (г/л)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409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 CYR"/>
                          <a:ea typeface="Times New Roman"/>
                          <a:cs typeface="Times New Roman"/>
                        </a:rPr>
                        <a:t>Церрулоплазмин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 CYR"/>
                          <a:ea typeface="Times New Roman"/>
                          <a:cs typeface="Times New Roman"/>
                        </a:rPr>
                        <a:t>0,2 - 0,5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409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 CYR"/>
                          <a:ea typeface="Times New Roman"/>
                          <a:cs typeface="Times New Roman"/>
                        </a:rPr>
                        <a:t>C3 - комплект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 CYR"/>
                          <a:ea typeface="Times New Roman"/>
                          <a:cs typeface="Times New Roman"/>
                        </a:rPr>
                        <a:t>0,5 - 0,9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409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 CYR"/>
                          <a:ea typeface="Times New Roman"/>
                          <a:cs typeface="Times New Roman"/>
                        </a:rPr>
                        <a:t>C4 - комплект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 CYR"/>
                          <a:ea typeface="Times New Roman"/>
                          <a:cs typeface="Times New Roman"/>
                        </a:rPr>
                        <a:t>0,1 - 0,4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85728"/>
            <a:ext cx="8358246" cy="235745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«Нейтральные»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белки ОФ: 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-макроглобулин,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гемопексин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амилоидный Р белок, 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иммуноглобулины.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Концентрация которых может оставаться в пределах нормальных значений, однако они принимают участие в реакциях острой фазы воспаления.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2714620"/>
          <a:ext cx="7500990" cy="2984494"/>
        </p:xfrm>
        <a:graphic>
          <a:graphicData uri="http://schemas.openxmlformats.org/drawingml/2006/table">
            <a:tbl>
              <a:tblPr/>
              <a:tblGrid>
                <a:gridCol w="3750495"/>
                <a:gridCol w="3750495"/>
              </a:tblGrid>
              <a:tr h="901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Нейтральные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реактанты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 ОФ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6178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Белок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Концентрация в сыворотке крови здорового человека (г/л)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334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Иммуноглобулин G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– 20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334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Иммуноглобулин A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0,9 - 4,5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334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Иммуноглобулин M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0,6 - 2,5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334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r>
                        <a:rPr lang="ru-RU" sz="18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-Макроглобулин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1,2 - 3,2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25717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«Негативные»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белки ОФ: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альбумин,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трансферрин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a-липопротеид,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преальбумин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Уменьшение концентрации отдельных белков в острой фазе воспаления на 30-60% может быть обусловлено снижением синтеза, увеличением потребления, либо изменением их распределения в организме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2857496"/>
          <a:ext cx="7715304" cy="2928957"/>
        </p:xfrm>
        <a:graphic>
          <a:graphicData uri="http://schemas.openxmlformats.org/drawingml/2006/table">
            <a:tbl>
              <a:tblPr/>
              <a:tblGrid>
                <a:gridCol w="3857652"/>
                <a:gridCol w="3857652"/>
              </a:tblGrid>
              <a:tr h="1046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"Негативные"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реактанты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 ОФ, уровень может снижаться в течение 12 - 18 ч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717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 CYR"/>
                          <a:ea typeface="Times New Roman"/>
                          <a:cs typeface="Times New Roman"/>
                        </a:rPr>
                        <a:t>Белок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 CYR"/>
                          <a:ea typeface="Times New Roman"/>
                          <a:cs typeface="Times New Roman"/>
                        </a:rPr>
                        <a:t>Концентрация в сыворотке крови здорового человека (г/л)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38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 CYR"/>
                          <a:ea typeface="Times New Roman"/>
                          <a:cs typeface="Times New Roman"/>
                        </a:rPr>
                        <a:t>Альбумин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 CYR"/>
                          <a:ea typeface="Times New Roman"/>
                          <a:cs typeface="Times New Roman"/>
                        </a:rPr>
                        <a:t>37 – 53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38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 CYR"/>
                          <a:ea typeface="Times New Roman"/>
                          <a:cs typeface="Times New Roman"/>
                        </a:rPr>
                        <a:t>Трансферрин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 CYR"/>
                          <a:ea typeface="Times New Roman"/>
                          <a:cs typeface="Times New Roman"/>
                        </a:rPr>
                        <a:t>2,3 - 4,3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388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 CYR"/>
                          <a:ea typeface="Times New Roman"/>
                          <a:cs typeface="Times New Roman"/>
                        </a:rPr>
                        <a:t>Преальбумин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 CYR"/>
                          <a:ea typeface="Times New Roman"/>
                          <a:cs typeface="Times New Roman"/>
                        </a:rPr>
                        <a:t>0,25 - 0,45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6143668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С-реактивный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белок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способен связывать широкий спектр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лигандов-компонентов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микроорганизмов, токсинов, частиц поврежденных тканей, препятствуя тем самым их распространению. Продукты такого взаимодействия активируют комплемент по классическому пути, стимулируя процессы фагоцитоза и элиминации вредных продуктов. </a:t>
            </a:r>
          </a:p>
          <a:p>
            <a:pPr algn="just"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С-реактивный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белок может взаимодействовать с Т-лимфоцитами, фагоцитами и тромбоцитами, регулируя их функции в условиях воспаления. 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Кислый a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-гликопротеид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обладает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антигепариновой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активностью, при повышении концентрации этого белка в сыворотке ингибируется агрегация тромбоцитов.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Фибриноген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является важнейшим из белков свертывания крови, и источником образования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фибринопептидов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 обладающих противовоспалительной активностью.</a:t>
            </a:r>
          </a:p>
          <a:p>
            <a:pPr algn="just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Церулоплазмин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является поливалентным окислителем (оксидазой), он инактивирует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супероксидные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анионные радикалы, образующиеся при воспалении, защищая тем самым биологические мембраны.</a:t>
            </a:r>
          </a:p>
          <a:p>
            <a:pPr algn="just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Гаптоглобин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 способен связывать гемоглобин с образованием комплекса, обладающего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пероксидазной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активностью, эффективно ингибирует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катепсины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С, В и L,  участвует в утилизации некоторых патогенных бактерий и в будущем предполагается его использование для лечения некоторых инфекций.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Целый ряд белков острой фазы обладает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антипротеазной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активностью. Это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-ингибитор 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протеиназ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(a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-антитрипсин), 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антихимотрипсин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 a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макроглобулин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 Их важная функция состоит в ингибировании активности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эластазоподобных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химотрипсиноподобных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 протеаз, поступающих из гранулоцитов в воспалительные экссудаты и вызывающих вторичное повреждение тканей.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определения БОФ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Инструментальные: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нефелометрия,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иммунотурбидиметрия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Равноценны по чувствительности, специфичности, трудоемкости и стоимости исследования. Серийность и автоматизация исследований делает эти методы оптимальными для больших и средних лабораторий, выполняющих десятки и сотни анализов в день.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 Методы, не требующие оборудования: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радиальная 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иммунодиффузия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     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Готовые к употреблению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иммунодиффузионные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планшеты позволяют проводить количественный анализ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С-реактивного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белка и других белков ОФ без приборов и дополнительных реагентов. Они рекомендованы для небольших лабораторий, выполняющих ограниченное число исследований (от одного до 20 анализов) в день.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Латекс-агглютинация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может использоваться как быстрый полуколичественный метод определения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С-реактивного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белка,  назначение - скрининг повышенных концентраций, после чего следует перейти к мониторингу с использованием количественных методов.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48577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методам, используемым для тестирования белков острой фазы: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требуется измерение динамики концентраций белков в процессе заболевания, то метод должен тиражироваться и хорошо воспроизводиться, чтобы позволять получать сравниваемые результаты.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тесты на белки ОФ должны быть доступны и экономичны в отношении их трудоемкости и стоимости.</a:t>
            </a:r>
          </a:p>
          <a:p>
            <a:pPr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Чувствительность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метода должна быть адекватной для исследования белков ОФ. Для их определения должны использоваться не высокочувствительные, но высокоспецифичные количественные методы.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1.Перечислите особенности местной и общей реакции организма на острое воспаление</a:t>
            </a:r>
          </a:p>
          <a:p>
            <a:r>
              <a:rPr lang="ru-RU" sz="2400" dirty="0" smtClean="0"/>
              <a:t> 2. Назовите медиаторы инициирующие развитие острой фазы воспаления</a:t>
            </a:r>
          </a:p>
          <a:p>
            <a:r>
              <a:rPr lang="ru-RU" sz="2400" dirty="0" smtClean="0"/>
              <a:t>3.Назовите </a:t>
            </a:r>
            <a:r>
              <a:rPr lang="ru-RU" sz="2400" dirty="0" err="1" smtClean="0"/>
              <a:t>реактанты</a:t>
            </a:r>
            <a:r>
              <a:rPr lang="ru-RU" sz="2400" dirty="0"/>
              <a:t> острой </a:t>
            </a:r>
            <a:r>
              <a:rPr lang="ru-RU" sz="2400" dirty="0" smtClean="0"/>
              <a:t>фазы, уровень которых возрастает </a:t>
            </a:r>
            <a:r>
              <a:rPr lang="ru-RU" sz="2400" dirty="0"/>
              <a:t>при повреждении очень быстро </a:t>
            </a:r>
            <a:r>
              <a:rPr lang="ru-RU" sz="2400" dirty="0" smtClean="0"/>
              <a:t>и значительно, укажите их класс</a:t>
            </a:r>
          </a:p>
          <a:p>
            <a:r>
              <a:rPr lang="ru-RU" sz="2400" dirty="0" smtClean="0"/>
              <a:t>4.Укажите направление изменения концентрации «негативных» реактантов, перечислите их</a:t>
            </a:r>
          </a:p>
          <a:p>
            <a:r>
              <a:rPr lang="ru-RU" sz="2400" dirty="0" smtClean="0"/>
              <a:t>5.Укажите основную функцию С-реактивного белка в острой фазе</a:t>
            </a:r>
          </a:p>
          <a:p>
            <a:r>
              <a:rPr lang="ru-RU" sz="2400" dirty="0" smtClean="0"/>
              <a:t>6. Назовите основной </a:t>
            </a:r>
            <a:r>
              <a:rPr lang="ru-RU" sz="2400" dirty="0" err="1" smtClean="0"/>
              <a:t>безинструментальный</a:t>
            </a:r>
            <a:r>
              <a:rPr lang="ru-RU" sz="2400" dirty="0" smtClean="0"/>
              <a:t> метод определения </a:t>
            </a:r>
            <a:r>
              <a:rPr lang="ru-RU" sz="2400" dirty="0" err="1" smtClean="0"/>
              <a:t>СРБ,опишите</a:t>
            </a:r>
            <a:r>
              <a:rPr lang="ru-RU" sz="2400" dirty="0" smtClean="0"/>
              <a:t> </a:t>
            </a:r>
            <a:r>
              <a:rPr lang="ru-RU" sz="2400" smtClean="0"/>
              <a:t>его принцип.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Контрольные вопросы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8842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7290" y="1214422"/>
            <a:ext cx="68580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лекции: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Общая характеристика белков острой фазы воспаления (БОФ)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Регуляция и контроль острого воспаления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Классификация белков острой фазы воспаления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Характеристика основных БОВ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Методы определения БОФ.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Применение определения БОФ в медицине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ответ на любое повреждение, будь то физическая травма, ожог, хирургическая операция, инфекция в организме развивается целый комплекс физиологических реакций, направленных на локализацию очага повреждения и скорейшее восстановление нарушенных функций.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сложный процесс, направленный на сохранение гомеостаза, известен как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воспаление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комплекс местных и системных изменений, возникающих непосредственно вслед за повреждением, в совокупности составляет понятие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острой фазы воспаления.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clinlab.ru/win/LIBRARY/JOURNLAB/lab1/fig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28604"/>
            <a:ext cx="642942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человека острая фаза воспалительного ответа характеризуется: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повышением температуры,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изменением проницаемости сосудов,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изменением биосинтетического и метаболического профиля многих органов.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развитии ОФ участвуют системы всего организма: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иммунная,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центральная нервная,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эндокринная,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сердечно-сосудистая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Важнейший аспект ОФ - радикальное изменение биосинтеза белков в печени.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"белки острой фазы" объединяет до 30 белков плазмы крови, участвующих в совокупности реакции воспалительного ответа организма на повреждение.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Белки ОФ синтезируются в печени, их концентрация существенно изменяется и зависит от стадии, течения заболевания и массивности повреждения, что и определяет ценность этих тестов для клинической лабораторной диагностики.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острой фазы воспалительного ответа инициируется и регулируется целым рядом медиаторов, среди которых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цитокины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анафилотоксины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глюкокортикоид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Некоторые из них выделяются непосредственно в очаге воспаления активированными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макрофагами, лимфоцитами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другими клетками и могут оказывать как местное, так и общее воздействие.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правило, концентрация белков ОФ увеличивается в течение первых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24-48 часов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Классически ОФ длится несколько дней, что указывает на защитную, гомеостатическую природу этого важного ответа.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Однако нормальный цикл может быть пролонгирован при продолжении действия повреждающих факторов или при нарушении механизмов контроля и регуляции и может привести к развитию последующих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осложнений 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сердечно-сосудистых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заболеваний, болезней накопления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таких как реактивный амилоидоз.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clinlab.ru/win/LIBRARY/JOURNLAB/lab1/fig2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57166"/>
            <a:ext cx="607223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428604"/>
            <a:ext cx="8501122" cy="207170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1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«Главные»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белки ОФ: </a:t>
            </a:r>
          </a:p>
          <a:p>
            <a:pPr>
              <a:buNone/>
            </a:pP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С-реактивный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белок (СРВ) и амилоидный А белок сыворотки крови. 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Уровень этих белков возрастает при повреждении очень быстро (в первые 6-8 часов) и значительно (в 20-100 раз, в отдельных случаях - в 1000 раз).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635758"/>
          <a:ext cx="8143932" cy="2364879"/>
        </p:xfrm>
        <a:graphic>
          <a:graphicData uri="http://schemas.openxmlformats.org/drawingml/2006/table">
            <a:tbl>
              <a:tblPr/>
              <a:tblGrid>
                <a:gridCol w="4071966"/>
                <a:gridCol w="4071966"/>
              </a:tblGrid>
              <a:tr h="991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«Главные» 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реактанты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 ОФ, увеличение концентрации в 100-1000 раз в течение 6-12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686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 CYR"/>
                          <a:ea typeface="Times New Roman"/>
                          <a:cs typeface="Times New Roman"/>
                        </a:rPr>
                        <a:t>Белок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 CYR"/>
                          <a:ea typeface="Times New Roman"/>
                          <a:cs typeface="Times New Roman"/>
                        </a:rPr>
                        <a:t>Концентрация в сыворотке крови здорового человека (г/л)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686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 CYR"/>
                          <a:ea typeface="Times New Roman"/>
                          <a:cs typeface="Times New Roman"/>
                        </a:rPr>
                        <a:t>С-реактивный</a:t>
                      </a:r>
                      <a:r>
                        <a:rPr lang="ru-RU" sz="1800" dirty="0">
                          <a:latin typeface="Times New Roman CYR"/>
                          <a:ea typeface="Times New Roman"/>
                          <a:cs typeface="Times New Roman"/>
                        </a:rPr>
                        <a:t> белок (СРБ) </a:t>
                      </a:r>
                      <a:br>
                        <a:rPr lang="ru-RU" sz="1800" dirty="0">
                          <a:latin typeface="Times New Roman CYR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 CYR"/>
                          <a:ea typeface="Times New Roman"/>
                          <a:cs typeface="Times New Roman"/>
                        </a:rPr>
                        <a:t>Амилоидный белок А сыворотки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 CYR"/>
                          <a:ea typeface="Times New Roman"/>
                          <a:cs typeface="Times New Roman"/>
                        </a:rPr>
                        <a:t>&lt; 0.005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428605"/>
            <a:ext cx="8329642" cy="1928825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«Умеренные»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БОФ составляют: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кислый a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-гликопротеид 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орозомукоид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 a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-антитрипсин (a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-ингибитор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протеиназ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 фибриноген,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гаптоглобин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Их концентрация может увеличиваться существенно (в 2-5 раз)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2368296"/>
          <a:ext cx="7572428" cy="3434646"/>
        </p:xfrm>
        <a:graphic>
          <a:graphicData uri="http://schemas.openxmlformats.org/drawingml/2006/table">
            <a:tbl>
              <a:tblPr/>
              <a:tblGrid>
                <a:gridCol w="3786214"/>
                <a:gridCol w="3786214"/>
              </a:tblGrid>
              <a:tr h="987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Times New Roman"/>
                        </a:rPr>
                        <a:t>Умеренное увеличение концентрации (в 2-5 раз) в течение 24 ч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677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Белок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Концентрация в сыворотке крови здорового человека (г/л)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366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Орозомукоид (кислый a</a:t>
                      </a:r>
                      <a:r>
                        <a:rPr lang="ru-RU" sz="18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-гликопротеид)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0,4 - 1,3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366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r>
                        <a:rPr lang="ru-RU" sz="18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Антитрипсин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1,4 - 3,2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366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Гаптоглобин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0,5 - 3,2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  <a:tr h="366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Фибриноген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1,8 - 3,5 (плазма)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1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497</Words>
  <Application>Microsoft Office PowerPoint</Application>
  <PresentationFormat>Экран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Calibri</vt:lpstr>
      <vt:lpstr>Lucida Sans Unicode</vt:lpstr>
      <vt:lpstr>Times New Roman</vt:lpstr>
      <vt:lpstr>Times New Roman CYR</vt:lpstr>
      <vt:lpstr>Verdana</vt:lpstr>
      <vt:lpstr>Wingdings 2</vt:lpstr>
      <vt:lpstr>Wingdings 3</vt:lpstr>
      <vt:lpstr>Открытая</vt:lpstr>
      <vt:lpstr>Белки острой фазы воспаления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Контрольные вопросы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Белки острой фазы воспаления</dc:title>
  <dc:creator>Перфильева Галина Васильевна</dc:creator>
  <cp:lastModifiedBy>admin</cp:lastModifiedBy>
  <cp:revision>4</cp:revision>
  <dcterms:created xsi:type="dcterms:W3CDTF">2008-11-23T20:22:58Z</dcterms:created>
  <dcterms:modified xsi:type="dcterms:W3CDTF">2020-11-02T14:21:35Z</dcterms:modified>
</cp:coreProperties>
</file>