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740" autoAdjust="0"/>
  </p:normalViewPr>
  <p:slideViewPr>
    <p:cSldViewPr>
      <p:cViewPr varScale="1">
        <p:scale>
          <a:sx n="143" d="100"/>
          <a:sy n="143" d="100"/>
        </p:scale>
        <p:origin x="200" y="4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2EF03-9731-4000-96F0-D335EB8B3324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0DCA4-FFE8-4035-9319-8C4509F35C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77FECB-B914-46E8-A29D-7F0926DB2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5" r="4858"/>
          <a:stretch/>
        </p:blipFill>
        <p:spPr>
          <a:xfrm>
            <a:off x="0" y="1120910"/>
            <a:ext cx="9144001" cy="40225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CDE38B-F36C-4DC7-8AB4-B37828F0714D}"/>
              </a:ext>
            </a:extLst>
          </p:cNvPr>
          <p:cNvSpPr/>
          <p:nvPr/>
        </p:nvSpPr>
        <p:spPr>
          <a:xfrm>
            <a:off x="491528" y="1645684"/>
            <a:ext cx="3964034" cy="145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ru-RU" sz="2538" b="1" cap="all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95536DA-238C-40C3-83EE-FB20ECE5A62E}"/>
              </a:ext>
            </a:extLst>
          </p:cNvPr>
          <p:cNvSpPr/>
          <p:nvPr/>
        </p:nvSpPr>
        <p:spPr>
          <a:xfrm>
            <a:off x="491528" y="4022590"/>
            <a:ext cx="3461970" cy="74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15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Проректор по учебной, воспитательной работе и молодежной политике</a:t>
            </a:r>
          </a:p>
          <a:p>
            <a:r>
              <a:rPr lang="ru-RU" altLang="ru-RU" sz="1154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КрасГМУ им проф. В.Ф. </a:t>
            </a:r>
            <a:r>
              <a:rPr lang="ru-RU" altLang="ru-RU" sz="1154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Войно-Ясенецкого</a:t>
            </a:r>
            <a:endParaRPr lang="ru-RU" altLang="ru-RU" sz="1154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  <a:p>
            <a:r>
              <a:rPr lang="ru-RU" altLang="ru-RU" sz="1154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Malgun Gothic Semilight" panose="020B0502040204020203" pitchFamily="34" charset="-128"/>
              </a:rPr>
              <a:t>Ирина Анатольевна СОЛОВЬЕВА</a:t>
            </a:r>
            <a:endParaRPr lang="en-US" altLang="ru-RU" sz="1154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26C8C2-0AFE-4B2B-8E2D-77210002E0D7}"/>
              </a:ext>
            </a:extLst>
          </p:cNvPr>
          <p:cNvSpPr/>
          <p:nvPr/>
        </p:nvSpPr>
        <p:spPr>
          <a:xfrm>
            <a:off x="5317036" y="1645684"/>
            <a:ext cx="3515669" cy="1456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altLang="ru-RU" sz="2769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Malgun Gothic Semilight" panose="020B0502040204020203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59CDC-E1B8-4803-9B69-FE4B060443B3}"/>
              </a:ext>
            </a:extLst>
          </p:cNvPr>
          <p:cNvSpPr txBox="1"/>
          <p:nvPr/>
        </p:nvSpPr>
        <p:spPr>
          <a:xfrm>
            <a:off x="-10990" y="987574"/>
            <a:ext cx="9154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Утверждение отчетов </a:t>
            </a:r>
            <a:b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самообследованию ОПОП </a:t>
            </a:r>
            <a:b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24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профессионально-общественной</a:t>
            </a: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ru-RU" sz="2400" b="1" cap="all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международной</a:t>
            </a:r>
            <a:r>
              <a:rPr lang="ru-RU" sz="2400" b="1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аккредитации по стандартам </a:t>
            </a:r>
            <a:r>
              <a:rPr lang="ru-RU" sz="2400" b="1" cap="al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Нацаккредцентра</a:t>
            </a:r>
            <a:endParaRPr lang="ru-RU" sz="900" cap="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69BD14-F5B1-A87B-D905-34C0D696B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742" y="157997"/>
            <a:ext cx="2496108" cy="7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75606"/>
            <a:ext cx="2160240" cy="217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5846"/>
            <a:ext cx="4355976" cy="170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75606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63838"/>
            <a:ext cx="4572000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83518"/>
            <a:ext cx="302817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3518"/>
            <a:ext cx="30443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9662"/>
            <a:ext cx="2808312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0"/>
            <a:ext cx="2808312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7504" y="12347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Подготовка к ПОА и МА: приказы и состав рабочих групп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15" y="205979"/>
            <a:ext cx="4416977" cy="42155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Отчеты по кластерам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43558"/>
            <a:ext cx="4320480" cy="2019671"/>
          </a:xfrm>
        </p:spPr>
        <p:txBody>
          <a:bodyPr>
            <a:normAutofit/>
          </a:bodyPr>
          <a:lstStyle/>
          <a:p>
            <a:pPr marL="141288" indent="-141288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Кластер 1 – Клиническая медицина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Лечебное дело, Педиатрия, Стоматология (ПОА и МА)</a:t>
            </a:r>
          </a:p>
          <a:p>
            <a:pPr marL="141288" indent="-141288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Кластер 2 – Фармация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(ПОА)</a:t>
            </a:r>
          </a:p>
          <a:p>
            <a:pPr marL="141288" indent="-141288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Кластер 3 – Клиническая психология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(ПОА)</a:t>
            </a:r>
          </a:p>
          <a:p>
            <a:pPr marL="141288" indent="-141288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Кластер 4 – Медицинская кибернетика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(ПОА)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5" y="2631116"/>
            <a:ext cx="4416977" cy="23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1470"/>
            <a:ext cx="3823417" cy="49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90</Words>
  <Application>Microsoft Macintosh PowerPoint</Application>
  <PresentationFormat>Экран (16:9)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Отчеты по кластерам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Утверждение отчетов  по самообследованию ОПОП  для профессионально-общественной и международной аккредитации</dc:title>
  <dc:creator>yuri loginov</dc:creator>
  <cp:lastModifiedBy>Ирина Соловьева</cp:lastModifiedBy>
  <cp:revision>4</cp:revision>
  <dcterms:created xsi:type="dcterms:W3CDTF">2022-09-19T11:52:50Z</dcterms:created>
  <dcterms:modified xsi:type="dcterms:W3CDTF">2022-09-20T04:02:49Z</dcterms:modified>
</cp:coreProperties>
</file>