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84" r:id="rId5"/>
    <p:sldId id="279" r:id="rId6"/>
    <p:sldId id="280" r:id="rId7"/>
    <p:sldId id="281" r:id="rId8"/>
    <p:sldId id="282" r:id="rId9"/>
    <p:sldId id="283" r:id="rId10"/>
    <p:sldId id="277" r:id="rId11"/>
    <p:sldId id="278" r:id="rId12"/>
    <p:sldId id="285" r:id="rId13"/>
    <p:sldId id="286" r:id="rId14"/>
    <p:sldId id="275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Нейропсихологические синдромы при поражении височных отделов мозга. 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dirty="0"/>
              <a:t>Значение в клинике. Методы диагностики</a:t>
            </a:r>
            <a:r>
              <a:rPr lang="ru-RU" sz="2000" dirty="0" smtClean="0"/>
              <a:t>.»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/>
              <a:t>4</a:t>
            </a:r>
            <a:r>
              <a:rPr lang="ru-RU" sz="2000" dirty="0" smtClean="0"/>
              <a:t>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/>
              <a:t>4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</a:t>
            </a:r>
            <a:r>
              <a:rPr lang="ru-RU" sz="2000"/>
              <a:t>психология </a:t>
            </a:r>
            <a:r>
              <a:rPr lang="ru-RU" sz="200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Поражение левых височных </a:t>
            </a:r>
            <a:r>
              <a:rPr lang="ru-RU" b="1" dirty="0" smtClean="0"/>
              <a:t>отделов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Афазия</a:t>
            </a:r>
            <a:r>
              <a:rPr lang="ru-RU" dirty="0"/>
              <a:t> – системное расстройство различных форм речевой Деятельности, возникающее при локальном поражении левого полушария и ближайшей подкорки.</a:t>
            </a:r>
          </a:p>
          <a:p>
            <a:r>
              <a:rPr lang="ru-RU" b="1" dirty="0"/>
              <a:t>Сенсорная афазия</a:t>
            </a:r>
            <a:r>
              <a:rPr lang="ru-RU" dirty="0"/>
              <a:t> (афазия Вернике). </a:t>
            </a:r>
            <a:endParaRPr lang="ru-RU" dirty="0" smtClean="0"/>
          </a:p>
          <a:p>
            <a:r>
              <a:rPr lang="ru-RU" b="1" dirty="0" smtClean="0"/>
              <a:t>Акустико-</a:t>
            </a:r>
            <a:r>
              <a:rPr lang="ru-RU" b="1" dirty="0" err="1" smtClean="0"/>
              <a:t>мнестическая</a:t>
            </a:r>
            <a:r>
              <a:rPr lang="ru-RU" b="1" dirty="0" smtClean="0"/>
              <a:t> </a:t>
            </a:r>
            <a:r>
              <a:rPr lang="ru-RU" b="1" dirty="0"/>
              <a:t>афазия.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Оптико-</a:t>
            </a:r>
            <a:r>
              <a:rPr lang="ru-RU" b="1" dirty="0" err="1" smtClean="0"/>
              <a:t>мнестическая</a:t>
            </a:r>
            <a:r>
              <a:rPr lang="ru-RU" b="1" dirty="0" smtClean="0"/>
              <a:t> </a:t>
            </a:r>
            <a:r>
              <a:rPr lang="ru-RU" b="1" dirty="0"/>
              <a:t>афазия.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26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Сенсорная афазия</a:t>
            </a:r>
            <a:r>
              <a:rPr lang="ru-RU" dirty="0"/>
              <a:t> (афазия Вернике). Задняя треть верхней височной извилины левого полушария (22 поле). Нарушено восприятие. Фонематический слух страдает. Грубые случаи: не понимают обращенную к ним речь. Воспринимают ее как нечленораздельные шумы. Говорить не могут, нет звукового анализа. Их речь – «словесный салат». Отчуждение смысла слов – перестает стоять образ за данным словом. В норме – если долго повторять слово. Больной заменяет звуки, похожие по звучанию (б-п; в-г). При письме то же самое. Нарушается чтение, письмо, устный счет. Больные общительны (жестикуляция, интонация и т.д.). </a:t>
            </a:r>
            <a:r>
              <a:rPr lang="ru-RU" dirty="0" err="1"/>
              <a:t>Лечение:затормозить</a:t>
            </a:r>
            <a:r>
              <a:rPr lang="ru-RU" dirty="0"/>
              <a:t> Больного – первый шаг. Переключить на другие виды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232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Акустико-</a:t>
            </a:r>
            <a:r>
              <a:rPr lang="ru-RU" b="1" dirty="0" err="1"/>
              <a:t>мнестическая</a:t>
            </a:r>
            <a:r>
              <a:rPr lang="ru-RU" b="1" dirty="0"/>
              <a:t> афазия.</a:t>
            </a:r>
            <a:r>
              <a:rPr lang="ru-RU" dirty="0"/>
              <a:t> Поражение 2-ой височной извилины (средние отделы височной коры мозга). 21, 37 поля. Снижение объема </a:t>
            </a:r>
            <a:r>
              <a:rPr lang="ru-RU" dirty="0" err="1"/>
              <a:t>слухо</a:t>
            </a:r>
            <a:r>
              <a:rPr lang="ru-RU" dirty="0"/>
              <a:t>-речевой памяти. Больной не способен удержать даже небольшой материал. Объем памяти снижается до 2 – 3 элементов. Простые короткие фразы Больной может понять. Механизм: влияние интерференции (какой-то помехи). Повышено ретро- и </a:t>
            </a:r>
            <a:r>
              <a:rPr lang="ru-RU" dirty="0" err="1"/>
              <a:t>проактивное</a:t>
            </a:r>
            <a:r>
              <a:rPr lang="ru-RU" dirty="0"/>
              <a:t> торможение следов памяти. Ретро- последующая информация выталкивает предыдущую. </a:t>
            </a:r>
            <a:r>
              <a:rPr lang="ru-RU" dirty="0" err="1"/>
              <a:t>Проактивное</a:t>
            </a:r>
            <a:r>
              <a:rPr lang="ru-RU" dirty="0"/>
              <a:t> – старая информация заполняет все пространство. Вербальная парафазия – замена в речи слова. Письмо, чтение сохранны при небольшом объеме. Феномен отчуждения смысла слов, трудности понимания длинных фраз, поиск нужного слова, связь между образом и словом – вербальная парафазия.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176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Оптико-</a:t>
            </a:r>
            <a:r>
              <a:rPr lang="ru-RU" b="1" dirty="0" err="1"/>
              <a:t>мнестическая</a:t>
            </a:r>
            <a:r>
              <a:rPr lang="ru-RU" b="1" dirty="0"/>
              <a:t> афазия.</a:t>
            </a:r>
            <a:r>
              <a:rPr lang="ru-RU" dirty="0"/>
              <a:t> Поражение </a:t>
            </a:r>
            <a:r>
              <a:rPr lang="ru-RU" dirty="0" err="1"/>
              <a:t>нижневисочно</a:t>
            </a:r>
            <a:r>
              <a:rPr lang="ru-RU" dirty="0"/>
              <a:t>-затылочных отделов мозга на границе с 18, 19 полями. Нарушение зрительно-предметных образов, предметной отнесенности. Нарушен процесс опознания предмета, трудности номинации. Сложно назвать предмет. Постоянный поиск нужного слова. Феномен отчуждения смысла слов, но в меньшей степени, чем в предыдущих случаях. Пропуск существительных. Понимание речи более сохранно.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3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/>
              <a:t>Нейропсихологические синдромы при поражении </a:t>
            </a:r>
            <a:r>
              <a:rPr lang="ru-RU" dirty="0" smtClean="0"/>
              <a:t>правых височных </a:t>
            </a:r>
            <a:r>
              <a:rPr lang="ru-RU" dirty="0"/>
              <a:t>отделов мозга. </a:t>
            </a:r>
            <a:endParaRPr lang="ru-RU" dirty="0" smtClean="0"/>
          </a:p>
          <a:p>
            <a:pPr hangingPunct="0"/>
            <a:r>
              <a:rPr lang="ru-RU" dirty="0"/>
              <a:t>Нейропсихологические синдромы при поражении </a:t>
            </a:r>
            <a:r>
              <a:rPr lang="ru-RU" dirty="0" smtClean="0"/>
              <a:t>левых </a:t>
            </a:r>
            <a:r>
              <a:rPr lang="ru-RU" dirty="0"/>
              <a:t>височных отделов мозга. </a:t>
            </a:r>
            <a:endParaRPr lang="ru-RU" b="1" i="1" dirty="0"/>
          </a:p>
          <a:p>
            <a:r>
              <a:rPr lang="ru-RU" dirty="0" smtClean="0"/>
              <a:t>Значение </a:t>
            </a:r>
            <a:r>
              <a:rPr lang="ru-RU" dirty="0"/>
              <a:t>в клинике. </a:t>
            </a:r>
            <a:endParaRPr lang="ru-RU" dirty="0" smtClean="0"/>
          </a:p>
          <a:p>
            <a:r>
              <a:rPr lang="ru-RU" dirty="0" smtClean="0"/>
              <a:t>Методы </a:t>
            </a:r>
            <a:r>
              <a:rPr lang="ru-RU" dirty="0"/>
              <a:t>диагностики. </a:t>
            </a:r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Поражение правых височных </a:t>
            </a:r>
            <a:r>
              <a:rPr lang="ru-RU" b="1" dirty="0" smtClean="0"/>
              <a:t>отделов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Слуховая </a:t>
            </a:r>
            <a:r>
              <a:rPr lang="ru-RU" b="1" dirty="0"/>
              <a:t>агнозия.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err="1" smtClean="0"/>
              <a:t>Амузия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Аритмия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Нарушение </a:t>
            </a:r>
            <a:r>
              <a:rPr lang="ru-RU" b="1" dirty="0"/>
              <a:t>интонационной стороны речи.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5988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5721250" cy="634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44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Слуховая агнозия.</a:t>
            </a:r>
            <a:r>
              <a:rPr lang="ru-RU" dirty="0"/>
              <a:t> Висок правого полушария. Нарушается опознавание бытовых звуков и шумов. Слух сохранен. Грубые случаи: не может определить элементарные звуки (шаги, шум дождя, звуки животных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50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Амузия</a:t>
            </a:r>
            <a:r>
              <a:rPr lang="ru-RU" dirty="0"/>
              <a:t> – нарушение способности узнавать, воспроизводить музыку – набор шумов. Болезненное неприятное переживание.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11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Аритмия</a:t>
            </a:r>
            <a:r>
              <a:rPr lang="ru-RU" dirty="0"/>
              <a:t> – нарушение восприятия разных ритмов. Может возникать при левосторонних поражениях.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35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Нарушение интонационной стороны речи.</a:t>
            </a:r>
            <a:r>
              <a:rPr lang="ru-RU" dirty="0"/>
              <a:t> Нарушение собственной речи и восприятие речи. В грубых случаях: Больной не может различить тональность голоса.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9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напеть </a:t>
            </a:r>
            <a:r>
              <a:rPr lang="ru-RU" dirty="0"/>
              <a:t>мелодию, </a:t>
            </a:r>
            <a:endParaRPr lang="ru-RU" dirty="0" smtClean="0"/>
          </a:p>
          <a:p>
            <a:r>
              <a:rPr lang="ru-RU" dirty="0" smtClean="0"/>
              <a:t>узнать </a:t>
            </a:r>
            <a:r>
              <a:rPr lang="ru-RU" dirty="0"/>
              <a:t>мелодию, </a:t>
            </a:r>
            <a:endParaRPr lang="ru-RU" dirty="0" smtClean="0"/>
          </a:p>
          <a:p>
            <a:r>
              <a:rPr lang="ru-RU" dirty="0" smtClean="0"/>
              <a:t>отстукивание </a:t>
            </a:r>
            <a:r>
              <a:rPr lang="ru-RU" dirty="0"/>
              <a:t>ритма.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От </a:t>
            </a:r>
            <a:r>
              <a:rPr lang="ru-RU" dirty="0"/>
              <a:t>простого к сложному.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535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240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Кафедра нервных болезней с курсом медицинской реабилитации ПО    Тема: «Нейропсихологические синдромы при поражении височных отделов мозга.  Значение в клинике. Методы диагностики.»    лекция № 4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Поражение правых височных отделов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Пробы:</vt:lpstr>
      <vt:lpstr>Поражение левых височных отделов</vt:lpstr>
      <vt:lpstr>Презентация PowerPoint</vt:lpstr>
      <vt:lpstr>Презентация PowerPoint</vt:lpstr>
      <vt:lpstr>Презентация PowerPoint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8</cp:revision>
  <dcterms:created xsi:type="dcterms:W3CDTF">2014-01-12T11:31:58Z</dcterms:created>
  <dcterms:modified xsi:type="dcterms:W3CDTF">2014-01-22T13:10:04Z</dcterms:modified>
</cp:coreProperties>
</file>