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2B5A8-082F-4BA6-9C94-9D74B55E4709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D5310-34C6-4192-BD07-09F713A0C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53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D5310-34C6-4192-BD07-09F713A0C7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4101-AD3F-4CC9-AB4D-875A5FD63F04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AEA1-E729-46C9-A3DF-23A90F9C1786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B5CB-1D9C-40E6-9847-97D5D64B64CB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2018-3682-48DF-BAFF-F95AB25C8F3C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F453-4889-4E40-9BFC-8F10D3ED4815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9553-B526-433F-B942-37AC14EACEA3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2A0D-6DBB-49C3-AF3F-B39659562456}" type="datetime1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8B8C-DFC7-4CB3-9076-A8FD498B52A5}" type="datetime1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48C9-2B19-48AC-8A9F-B77097895B46}" type="datetime1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CEEF-9BE1-4C36-B6B7-9723FF09E672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DF4-BEDF-4C91-BB29-D86AFB961C81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B854F-A5CD-426D-88A3-E4A2135660AA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15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916832"/>
            <a:ext cx="7272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ОТЧЁТ ПО ПРОИЗВОДСТВЕННОЙ ПРАКТИКЕ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2347719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МДК 03.01 Организация деятельности аптеки и ее структурных подразделений 2 курс 3 семестр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728" y="45811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</a:rPr>
              <a:t>Выполнила: Стаценко Е.С.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6407576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Красноярск 2022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317871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базе: Губернские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Аптеки №186 г. Красноярск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728" y="4869160"/>
            <a:ext cx="836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руководитель–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Баськова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Е.В. – заведующий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аптекой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Непосредственный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Выходцева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М. А. – заведующий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ОГЛФ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Методический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– Казакова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Е.Н. - преподаватель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16632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4922" y="837327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7437"/>
            <a:ext cx="3975906" cy="5157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37437"/>
            <a:ext cx="3867894" cy="515719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0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5954" y="837327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Информационный стенд для посетителей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8" y="1258021"/>
            <a:ext cx="3921900" cy="52292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188640"/>
            <a:ext cx="5472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ТЕМА 2. САНИТАРНЫЙ РЕЖИМ В АПТЕЧНОЙ ОРГАНИЗАЦИИ 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927304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омещение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(шкаф) для хранения уборочного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инвентаря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7414"/>
            <a:ext cx="3869154" cy="5154577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27414"/>
            <a:ext cx="4034061" cy="51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3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16632"/>
            <a:ext cx="54689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807164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ромаркированный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уборочный инвентарь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9" y="1207273"/>
            <a:ext cx="3971939" cy="5174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b="35676"/>
          <a:stretch/>
        </p:blipFill>
        <p:spPr>
          <a:xfrm>
            <a:off x="4788024" y="1320419"/>
            <a:ext cx="3957698" cy="243802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4534" b="31600"/>
          <a:stretch/>
        </p:blipFill>
        <p:spPr>
          <a:xfrm>
            <a:off x="4801734" y="3794300"/>
            <a:ext cx="3941483" cy="25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4689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8216" y="90872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анузел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31" y="1308830"/>
            <a:ext cx="4358010" cy="506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4689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7836" y="80716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армацевт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санитарной одежде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9" y="1207274"/>
            <a:ext cx="3507854" cy="467713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4689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9864" y="90872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Административно-бытовая зона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8830"/>
            <a:ext cx="3816424" cy="47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/>
          <a:stretch/>
        </p:blipFill>
        <p:spPr>
          <a:xfrm>
            <a:off x="4403261" y="1324847"/>
            <a:ext cx="4593610" cy="476845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0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58" y="116632"/>
            <a:ext cx="54689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4458" y="807164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Зона хранения верхней и санитарной одежды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07274"/>
            <a:ext cx="3879442" cy="5167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4" b="21334"/>
          <a:stretch/>
        </p:blipFill>
        <p:spPr>
          <a:xfrm>
            <a:off x="4860032" y="1214122"/>
            <a:ext cx="3282265" cy="2667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b="34400"/>
          <a:stretch/>
        </p:blipFill>
        <p:spPr>
          <a:xfrm>
            <a:off x="4860033" y="3907229"/>
            <a:ext cx="3282264" cy="246725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57824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 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896488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Материальная комната №1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2" y="1296598"/>
            <a:ext cx="3772360" cy="503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48" y="1296598"/>
            <a:ext cx="3813888" cy="503670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5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69" y="116632"/>
            <a:ext cx="59753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2832" y="807164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Материальная комната №2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4" y="1268760"/>
            <a:ext cx="3546991" cy="4724400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5480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88640"/>
            <a:ext cx="6048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 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02660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Вывеска аптеки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35734"/>
            <a:ext cx="5940152" cy="445511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83671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Шкафы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хранения наружных лекарственных препаратов, внутренних лекарственных препаратов, лекарственных препаратов для инъекций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41" y="44624"/>
            <a:ext cx="59753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4" y="1551454"/>
            <a:ext cx="3271480" cy="2453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3462"/>
            <a:ext cx="3280621" cy="2460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6"/>
          <a:stretch/>
        </p:blipFill>
        <p:spPr>
          <a:xfrm>
            <a:off x="2771800" y="4005064"/>
            <a:ext cx="3334837" cy="267937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9753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764704"/>
            <a:ext cx="84931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6078"/>
            <a:ext cx="3257401" cy="4343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06079"/>
            <a:ext cx="3257401" cy="4343201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91481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Шкафы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хранения перевязочного материала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88640"/>
            <a:ext cx="59753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92" y="1622703"/>
            <a:ext cx="4230216" cy="472138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5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9753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2872" y="90872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Шкафы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хранения резиновых изделий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16606"/>
            <a:ext cx="3273828" cy="4365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16606"/>
            <a:ext cx="3273828" cy="4365104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18" y="116632"/>
            <a:ext cx="59801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49424" y="90872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Шкафы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хранения лекарственного растительного сырья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88" y="1596022"/>
            <a:ext cx="6108171" cy="458112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48" y="91280"/>
            <a:ext cx="59801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489852" cy="4653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65" y="1628800"/>
            <a:ext cx="3505278" cy="46737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5204" y="83671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Шкафы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хранения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продукции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90872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Помещение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хранения препаратов, стоящих на предметно-количественном учете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44" y="188640"/>
            <a:ext cx="59801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0" y="1772816"/>
            <a:ext cx="3303512" cy="44046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303512" cy="44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49" y="116632"/>
            <a:ext cx="59801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50147" y="908720"/>
            <a:ext cx="164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Холодильник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82" y="1308829"/>
            <a:ext cx="3687532" cy="491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08829"/>
            <a:ext cx="3687874" cy="49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00721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Карантинные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зоны хранения лекарственных препаратов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59801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1" y="1916832"/>
            <a:ext cx="4187957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12" y="2564904"/>
            <a:ext cx="4494245" cy="337068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4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4" y="116632"/>
            <a:ext cx="59801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5902" y="90872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Зоны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хранения фальсифицированных, недоброкачественных, контрафактных ЛП, а также ЛП с истекшим сроком годности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888432" cy="2916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42" y="2492896"/>
            <a:ext cx="4283968" cy="321297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17" y="131934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464" y="1033461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4" y="1772816"/>
            <a:ext cx="4195936" cy="314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4195936" cy="314695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59801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80716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Тара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сбора медицинских отходов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273828" cy="43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48" y="1786127"/>
            <a:ext cx="4824536" cy="361840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2760" y="2636912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99" y="188640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30945" y="98072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Распаковочная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72830"/>
            <a:ext cx="3813888" cy="508518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380839"/>
            <a:ext cx="4119102" cy="507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07" y="116632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5093" y="980728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Материальная комната №1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08" y="1556792"/>
            <a:ext cx="6012160" cy="45091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16632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8600" y="878013"/>
            <a:ext cx="614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Материальная комната №2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4754"/>
            <a:ext cx="3493487" cy="4653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78016"/>
            <a:ext cx="3547775" cy="4725444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9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16632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90872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Комната отдыха персонала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2" y="1700808"/>
            <a:ext cx="4075032" cy="3056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2348880"/>
            <a:ext cx="4283968" cy="321297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924721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Гардероб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547549" cy="472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66" y="1484784"/>
            <a:ext cx="3547550" cy="472514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63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61452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90872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Санузел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08830"/>
            <a:ext cx="3921900" cy="5026559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937" y="1308830"/>
            <a:ext cx="4060682" cy="50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251</Words>
  <Application>Microsoft Office PowerPoint</Application>
  <PresentationFormat>Экран (4:3)</PresentationFormat>
  <Paragraphs>72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Стаценко</dc:creator>
  <cp:lastModifiedBy>Лиза</cp:lastModifiedBy>
  <cp:revision>14</cp:revision>
  <dcterms:created xsi:type="dcterms:W3CDTF">2022-12-21T10:00:53Z</dcterms:created>
  <dcterms:modified xsi:type="dcterms:W3CDTF">2022-12-23T13:18:00Z</dcterms:modified>
</cp:coreProperties>
</file>