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0E2D-BE43-4E56-A941-D189AF27BB9C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18A78-D1C5-45C3-81A2-859105D9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7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8A78-D1C5-45C3-81A2-859105D977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2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7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3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6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0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0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3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2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6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1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F970-902F-4F24-9060-0381AE99999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AA7A-DF98-4507-8AB4-3E8E1C953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2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566400" cy="140392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5781" y="1844043"/>
            <a:ext cx="1112981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Фармацевтическая экспертиза рецепта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03.01 Организация деятельности аптеки и ее структурных подразделений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33.02.01. Фармация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Студент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Никитенко П.В.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Преподаватель: Тельных М.А.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2022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020" y="646545"/>
            <a:ext cx="10901216" cy="57450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Фармацевтическая экспертиза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проверка рецептов на правильность их оформления.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Подразделяется на:</a:t>
            </a:r>
          </a:p>
          <a:p>
            <a:pPr marL="514350" indent="-514350" algn="just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Фарм.экспертиза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 готовых лекарственных форм</a:t>
            </a:r>
          </a:p>
          <a:p>
            <a:pPr marL="514350" indent="-514350" algn="just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Фарм.экспертиза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рецептурно-производственного отдела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рецептов и отпуске лекарственных препаратов аптечные работники должны руководствоваться приказом МЗ РФ от 24.11.2021 N 1094н 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документов"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0291"/>
            <a:ext cx="10515600" cy="569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проведения фармацевтической экспертизы:</a:t>
            </a: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1.ОГЛФ: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рецептурного бланка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реквизитов (печати, подписи, ФИО)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реквизитов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Правомочия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выписавшего рецепт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рецепта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прописи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отпуска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1054"/>
            <a:ext cx="10515600" cy="608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2.Рецептурно-производственный отдел: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формы рецептурного бланка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обязательных реквизитов (печати, подписи, ФИО)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дополнительных реквизитов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Правомочия лица, выписавшего рецепт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рецепта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оформления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прописи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 ингредиентов в рецепте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ВРД и ВСД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нормы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Таксировка рецепта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квитанции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0908"/>
            <a:ext cx="5775036" cy="64238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1: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Проверка формы рецептурного бланка: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Буспирон-анксиолитическое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средство, выписывается на бланке 107-1/у 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обязательных реквизитов: есть штамп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мед.организации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ФИО врача, подпись и личная печать, ФИО пациента, дата рождения, категория пациента, дата выписки рецепта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дополнительных реквизитов: на данном бланке их нет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Полномочия лица, выписавшего рецепт: лицо уполномочено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Срок действия рецепта: 60 дней, т.к. нет пометки по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спец.назначени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lang="ru-RU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Правильность оформления прописи: пропись оформлена верно, сигнатура выписана на русском языке, используются правильные сокращения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Проверка нормы отпуска: не требуется, т.к. для данного препарата она не установлена </a:t>
            </a:r>
          </a:p>
        </p:txBody>
      </p:sp>
      <p:pic>
        <p:nvPicPr>
          <p:cNvPr id="3074" name="Picture 2" descr="https://sun9-85.userapi.com/impf/DPmx5DM4hfz2BJ2Zt8149Om7ExgvoB2u6XfS2Q/0DRQ22Q5Ots.jpg?size=1222x1472&amp;quality=95&amp;sign=da3eb59d95ac9c5963ff32f1267cd9d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85" y="473858"/>
            <a:ext cx="5047211" cy="6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0" end="4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420" end="4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7" end="4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charRg st="427" end="4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98" end="5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charRg st="498" end="5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05" end="6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charRg st="505" end="6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8" end="6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charRg st="638" end="6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58618"/>
            <a:ext cx="5830456" cy="64285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Проверка формы рецептурного бланка: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Клонидин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-сильнодействующее вещество,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выписывается на бланке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148-1/у-88 по ПП РФ №964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обязательных реквизитов: есть штамп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мед.организации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ФИО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врача, подпись и личная печать, ФИО пациента, дата рождения, категория пациента, дата выписки рецепта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дополнительных реквизитов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рецептов, серия и номер рецепта, номер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мед.карты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Полномочия лица, выписавшего рецепт: лицо уполномочено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Срок действия рецепта: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дней, т.к. бланк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148-1/у-88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Правильность оформления прописи: пропись оформлена верно, сигнатура выписана на русском языке, используются правильные сокращения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Проверка нормы отпуска: не требуется, т.к. для данного препарата она не установлена</a:t>
            </a:r>
            <a:endParaRPr lang="ru-RU" dirty="0" smtClean="0"/>
          </a:p>
        </p:txBody>
      </p:sp>
      <p:pic>
        <p:nvPicPr>
          <p:cNvPr id="4" name="Picture 2" descr="https://sun9-31.userapi.com/impf/xktsEUdZrysnL4BYwWafx1PxAjCzTdQv287hZw/Hw9kxQ_djFw.jpg?size=1148x1472&amp;quality=95&amp;sign=f7e97ce128dc1a0882da3ea830d22a3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37" y="242607"/>
            <a:ext cx="5026025" cy="64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64" y="304800"/>
            <a:ext cx="5957454" cy="63823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3: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1.Проверка формы рецептурного бланка: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Тримеперидин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-наркотическое вещество список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выписывается на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бланке 107/у-НП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ПП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№681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обязательных реквизитов: есть штамп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мед.организации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ФИО врача, подпись и личная печать, ФИО пациента, дата рождения, категория пациента, дата выписки рецепта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дополнительных реквизитов: есть печать для рецептов, серия и номер рецепта, номер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мед.карты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серия и номер полиса, ФИО и подпись уполномоченного лица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мед.организации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Полномочия лица, выписавшего рецепт: лицо уполномочено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Срок действия рецепта: 15 дней, т.к. бланк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107/у-НП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Правильность оформления прописи: пропись оформлена верно, сигнатура выписана на русском языке, используются правильные сокращения, выписан только 1 ЛП, прописью прописано количество ЛП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Проверка нормы отпуска: максимальное количество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Тримеперидина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которое может быть выписано на данном рецепте 20 ампул (прил.1 приказ 1094н)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22.userapi.com/impf/bxwn9e7emRo8O1ADp2GVW5GNGHtqVofvQagNjA/J8X3ePuhpR4.jpg?size=1334x1472&amp;quality=95&amp;sign=373a731e55ca0503b772e977f52bf0d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54" y="398115"/>
            <a:ext cx="5614849" cy="619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7091"/>
            <a:ext cx="5633720" cy="63508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Пример 4: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Проверка формы рецептурного бланка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Поливитаминный порошок-выписывается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бланке 107-1/у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обязательных реквизитов: есть штамп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мед.организации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ФИО врача, подпись и личная печать, ФИО пациента, дата рождения, категория пациента, дата выписки рецепта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дополнительных реквизитов: на данном бланке их нет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Полномочия лица, выписавшего рецепт: лицо уполномочено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Срок действия рецепта: 60 дней, т.к. нет пометки по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спец.назначению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Правильность оформления прописи: пропись оформлена верно, сигнатура выписана на русском языке, используются правильные сокращения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s://sun9-74.userapi.com/impf/QmHSq3U0Vg5_j8WH3qrS1LgcVXoc1O0-TV3Nlg/n46AiY1-NQg.jpg?size=1752x2160&amp;quality=96&amp;sign=9fcf37daae01cb2102a1632bc81635f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95" y="205971"/>
            <a:ext cx="5208905" cy="642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120" y="205971"/>
            <a:ext cx="5273040" cy="63269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Проверка нормы отпуска: не требуется, т.к. для данного препарата она не установлена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Совместимость ингредиентов в рецепте: ингредиенты совместимы-поливитаминный порошок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Проверка ВРД и ВСД: проверка не требуется, т.к. нет сильнодействующих/психотропных/наркотических веществ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Таксировка рецепта: учтены все ингредиенты, посуда, тара и НДС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Picture 2" descr="https://sun9-74.userapi.com/impf/QmHSq3U0Vg5_j8WH3qrS1LgcVXoc1O0-TV3Nlg/n46AiY1-NQg.jpg?size=1752x2160&amp;quality=96&amp;sign=9fcf37daae01cb2102a1632bc81635f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99" y="205971"/>
            <a:ext cx="5252721" cy="642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845</Words>
  <Application>Microsoft Office PowerPoint</Application>
  <PresentationFormat>Широкоэкранный</PresentationFormat>
  <Paragraphs>113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«Войно-Ясенецкого» Министерства здравоохранения Российской Федерации  Фармацевтический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«Войно-Ясенецкого» Министерства здравоохранения Российской Федерации  Фармацевтический колледж</dc:title>
  <dc:creator>Huawei</dc:creator>
  <cp:lastModifiedBy>Huawei</cp:lastModifiedBy>
  <cp:revision>13</cp:revision>
  <dcterms:created xsi:type="dcterms:W3CDTF">2022-06-28T11:20:25Z</dcterms:created>
  <dcterms:modified xsi:type="dcterms:W3CDTF">2022-06-28T13:37:14Z</dcterms:modified>
</cp:coreProperties>
</file>