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6C31E221-0A4A-4AAE-9470-253857C2E44D}">
          <p14:sldIdLst>
            <p14:sldId id="256"/>
            <p14:sldId id="257"/>
            <p14:sldId id="258"/>
            <p14:sldId id="259"/>
            <p14:sldId id="261"/>
            <p14:sldId id="262"/>
            <p14:sldId id="26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659" autoAdjust="0"/>
  </p:normalViewPr>
  <p:slideViewPr>
    <p:cSldViewPr snapToGrid="0">
      <p:cViewPr varScale="1">
        <p:scale>
          <a:sx n="57" d="100"/>
          <a:sy n="57" d="100"/>
        </p:scale>
        <p:origin x="1236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44490-D228-4E86-B03D-6FC6EAE97053}" type="datetimeFigureOut">
              <a:rPr lang="ru-RU" smtClean="0"/>
              <a:t>24.12.2020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A612C-9A27-4DAE-BAB2-3B51490D89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5238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44490-D228-4E86-B03D-6FC6EAE97053}" type="datetimeFigureOut">
              <a:rPr lang="ru-RU" smtClean="0"/>
              <a:t>24.12.2020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A612C-9A27-4DAE-BAB2-3B51490D89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4162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44490-D228-4E86-B03D-6FC6EAE97053}" type="datetimeFigureOut">
              <a:rPr lang="ru-RU" smtClean="0"/>
              <a:t>24.12.2020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A612C-9A27-4DAE-BAB2-3B51490D8920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871098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44490-D228-4E86-B03D-6FC6EAE97053}" type="datetimeFigureOut">
              <a:rPr lang="ru-RU" smtClean="0"/>
              <a:t>24.12.2020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A612C-9A27-4DAE-BAB2-3B51490D89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15383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44490-D228-4E86-B03D-6FC6EAE97053}" type="datetimeFigureOut">
              <a:rPr lang="ru-RU" smtClean="0"/>
              <a:t>24.12.2020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A612C-9A27-4DAE-BAB2-3B51490D892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472145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44490-D228-4E86-B03D-6FC6EAE97053}" type="datetimeFigureOut">
              <a:rPr lang="ru-RU" smtClean="0"/>
              <a:t>24.12.2020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A612C-9A27-4DAE-BAB2-3B51490D89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85869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44490-D228-4E86-B03D-6FC6EAE97053}" type="datetimeFigureOut">
              <a:rPr lang="ru-RU" smtClean="0"/>
              <a:t>24.12.2020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A612C-9A27-4DAE-BAB2-3B51490D89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00999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44490-D228-4E86-B03D-6FC6EAE97053}" type="datetimeFigureOut">
              <a:rPr lang="ru-RU" smtClean="0"/>
              <a:t>24.12.2020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A612C-9A27-4DAE-BAB2-3B51490D89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4887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44490-D228-4E86-B03D-6FC6EAE97053}" type="datetimeFigureOut">
              <a:rPr lang="ru-RU" smtClean="0"/>
              <a:t>24.12.2020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A612C-9A27-4DAE-BAB2-3B51490D89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9548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44490-D228-4E86-B03D-6FC6EAE97053}" type="datetimeFigureOut">
              <a:rPr lang="ru-RU" smtClean="0"/>
              <a:t>24.12.2020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A612C-9A27-4DAE-BAB2-3B51490D89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9931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44490-D228-4E86-B03D-6FC6EAE97053}" type="datetimeFigureOut">
              <a:rPr lang="ru-RU" smtClean="0"/>
              <a:t>24.12.2020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A612C-9A27-4DAE-BAB2-3B51490D89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1420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44490-D228-4E86-B03D-6FC6EAE97053}" type="datetimeFigureOut">
              <a:rPr lang="ru-RU" smtClean="0"/>
              <a:t>24.12.2020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A612C-9A27-4DAE-BAB2-3B51490D89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0045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44490-D228-4E86-B03D-6FC6EAE97053}" type="datetimeFigureOut">
              <a:rPr lang="ru-RU" smtClean="0"/>
              <a:t>24.12.2020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A612C-9A27-4DAE-BAB2-3B51490D89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9580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44490-D228-4E86-B03D-6FC6EAE97053}" type="datetimeFigureOut">
              <a:rPr lang="ru-RU" smtClean="0"/>
              <a:t>24.12.2020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A612C-9A27-4DAE-BAB2-3B51490D89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8753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44490-D228-4E86-B03D-6FC6EAE97053}" type="datetimeFigureOut">
              <a:rPr lang="ru-RU" smtClean="0"/>
              <a:t>24.12.2020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A612C-9A27-4DAE-BAB2-3B51490D89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030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44490-D228-4E86-B03D-6FC6EAE97053}" type="datetimeFigureOut">
              <a:rPr lang="ru-RU" smtClean="0"/>
              <a:t>24.12.2020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A612C-9A27-4DAE-BAB2-3B51490D89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2112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944490-D228-4E86-B03D-6FC6EAE97053}" type="datetimeFigureOut">
              <a:rPr lang="ru-RU" smtClean="0"/>
              <a:t>24.12.2020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E2A612C-9A27-4DAE-BAB2-3B51490D89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6695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 smtClean="0"/>
              <a:t>Первентивное</a:t>
            </a:r>
            <a:r>
              <a:rPr lang="ru-RU" dirty="0" smtClean="0"/>
              <a:t> питание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ru-RU" sz="6000" dirty="0" err="1" smtClean="0">
                <a:solidFill>
                  <a:srgbClr val="002060"/>
                </a:solidFill>
              </a:rPr>
              <a:t>Первентивное</a:t>
            </a:r>
            <a:r>
              <a:rPr lang="ru-RU" sz="6000" dirty="0" smtClean="0">
                <a:solidFill>
                  <a:srgbClr val="002060"/>
                </a:solidFill>
              </a:rPr>
              <a:t> питание</a:t>
            </a:r>
            <a:endParaRPr lang="ru-RU" sz="6000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631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КТО выращивает ГМО?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35340"/>
            <a:ext cx="10515600" cy="2543175"/>
          </a:xfrm>
        </p:spPr>
        <p:txBody>
          <a:bodyPr>
            <a:normAutofit/>
          </a:bodyPr>
          <a:lstStyle/>
          <a:p>
            <a:r>
              <a:rPr lang="ru-RU" b="1" dirty="0" smtClean="0"/>
              <a:t>1 место </a:t>
            </a:r>
            <a:r>
              <a:rPr lang="ru-RU" dirty="0" smtClean="0"/>
              <a:t>– </a:t>
            </a:r>
            <a:r>
              <a:rPr lang="ru-RU" b="1" dirty="0" smtClean="0"/>
              <a:t>США</a:t>
            </a:r>
          </a:p>
          <a:p>
            <a:r>
              <a:rPr lang="ru-RU" b="1" dirty="0" smtClean="0"/>
              <a:t>2 место-Канада, страны Латинской Америки и Азии.</a:t>
            </a:r>
          </a:p>
          <a:p>
            <a:pPr marL="0" indent="0">
              <a:buNone/>
            </a:pPr>
            <a:r>
              <a:rPr lang="ru-RU" b="1" dirty="0" smtClean="0"/>
              <a:t>            </a:t>
            </a:r>
            <a:r>
              <a:rPr lang="ru-RU" b="1" dirty="0" smtClean="0">
                <a:solidFill>
                  <a:srgbClr val="FF0000"/>
                </a:solidFill>
              </a:rPr>
              <a:t>В какие страны запрещается ввоз ГМО продуктов?</a:t>
            </a:r>
          </a:p>
          <a:p>
            <a:pPr marL="514350" indent="-514350">
              <a:buAutoNum type="arabicPeriod"/>
            </a:pPr>
            <a:r>
              <a:rPr lang="ru-RU" b="1" dirty="0" smtClean="0"/>
              <a:t>Африка</a:t>
            </a:r>
          </a:p>
          <a:p>
            <a:pPr marL="514350" indent="-514350">
              <a:buAutoNum type="arabicPeriod"/>
            </a:pPr>
            <a:r>
              <a:rPr lang="ru-RU" b="1" dirty="0" smtClean="0"/>
              <a:t>Китай( под строгим контролем)</a:t>
            </a:r>
          </a:p>
          <a:p>
            <a:pPr marL="0" indent="0">
              <a:buNone/>
            </a:pPr>
            <a:r>
              <a:rPr lang="ru-RU" b="1" dirty="0"/>
              <a:t> </a:t>
            </a:r>
            <a:r>
              <a:rPr lang="ru-RU" b="1" dirty="0" smtClean="0"/>
              <a:t>    В России ГМО не производится, но ввоз разрешен при </a:t>
            </a:r>
            <a:r>
              <a:rPr lang="ru-RU" b="1" dirty="0" err="1" smtClean="0"/>
              <a:t>налиии</a:t>
            </a:r>
            <a:r>
              <a:rPr lang="ru-RU" b="1" dirty="0" smtClean="0"/>
              <a:t> </a:t>
            </a:r>
            <a:r>
              <a:rPr lang="ru-RU" b="1" dirty="0" err="1" smtClean="0"/>
              <a:t>маркровки</a:t>
            </a:r>
            <a:r>
              <a:rPr lang="ru-RU" b="1" dirty="0" smtClean="0"/>
              <a:t>.</a:t>
            </a:r>
            <a:endParaRPr lang="ru-RU" b="1" dirty="0"/>
          </a:p>
        </p:txBody>
      </p:sp>
      <p:pic>
        <p:nvPicPr>
          <p:cNvPr id="1026" name="Picture 2" descr="https://detkiexpert.ru/wp-content/uploads/2018/09/Detskoe-pitanie-dlya-detey-3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249509"/>
            <a:ext cx="2427968" cy="2427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region.center/source/OREL/OREL/kalinina2/file_3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5860" y="4034746"/>
            <a:ext cx="3656235" cy="2427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4034745"/>
            <a:ext cx="5410200" cy="3042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898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Эффекты ГМО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61168"/>
            <a:ext cx="10515600" cy="2194832"/>
          </a:xfrm>
        </p:spPr>
        <p:txBody>
          <a:bodyPr>
            <a:normAutofit/>
          </a:bodyPr>
          <a:lstStyle/>
          <a:p>
            <a:r>
              <a:rPr lang="ru-RU" dirty="0" smtClean="0"/>
              <a:t>1.Рост онкологических заболеваний</a:t>
            </a:r>
          </a:p>
          <a:p>
            <a:r>
              <a:rPr lang="ru-RU" dirty="0" smtClean="0"/>
              <a:t>2.Генетиеские уродства</a:t>
            </a:r>
          </a:p>
          <a:p>
            <a:r>
              <a:rPr lang="ru-RU" dirty="0" smtClean="0"/>
              <a:t>3.Бесподие</a:t>
            </a:r>
          </a:p>
          <a:p>
            <a:r>
              <a:rPr lang="ru-RU" dirty="0" smtClean="0"/>
              <a:t>4.Аллергии</a:t>
            </a:r>
          </a:p>
          <a:p>
            <a:r>
              <a:rPr lang="ru-RU" dirty="0" smtClean="0"/>
              <a:t>5. Уменьшение численности животных и растений</a:t>
            </a:r>
            <a:endParaRPr lang="ru-RU" dirty="0"/>
          </a:p>
        </p:txBody>
      </p:sp>
      <p:pic>
        <p:nvPicPr>
          <p:cNvPr id="2050" name="Picture 2" descr="https://avatars.mds.yandex.net/get-altay/2389272/2a000001715a22fe973a02d5ddd0ee1a61e0/XX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18" y="3767065"/>
            <a:ext cx="4634139" cy="3090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5355771" y="4789714"/>
            <a:ext cx="1117600" cy="145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5370286" y="5588000"/>
            <a:ext cx="1117600" cy="145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 descr="https://med-advisor.ru/wp-content/uploads/2019/09/syp-pri-lyamblioze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1086" y="3762134"/>
            <a:ext cx="4252686" cy="3173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84561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Способы борьбы с ГМО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6600" y="1027906"/>
            <a:ext cx="10515600" cy="4351338"/>
          </a:xfrm>
        </p:spPr>
        <p:txBody>
          <a:bodyPr/>
          <a:lstStyle/>
          <a:p>
            <a:r>
              <a:rPr lang="ru-RU" dirty="0" smtClean="0"/>
              <a:t>В России-штраф 10000 </a:t>
            </a:r>
            <a:r>
              <a:rPr lang="ru-RU" dirty="0" err="1" smtClean="0"/>
              <a:t>руб</a:t>
            </a:r>
            <a:r>
              <a:rPr lang="ru-RU" dirty="0" smtClean="0"/>
              <a:t> без изъятия и уничтожения продукции.</a:t>
            </a:r>
          </a:p>
          <a:p>
            <a:r>
              <a:rPr lang="ru-RU" dirty="0" smtClean="0"/>
              <a:t>В Сербии-штраф 25000 евро, уголовная ответственность, полное уничтожение выявленного урожая + не один переработчик не примет такой продукт у сельхозпроизводителя</a:t>
            </a:r>
          </a:p>
          <a:p>
            <a:r>
              <a:rPr lang="ru-RU" dirty="0"/>
              <a:t> </a:t>
            </a:r>
            <a:r>
              <a:rPr lang="ru-RU" dirty="0" smtClean="0"/>
              <a:t>  </a:t>
            </a:r>
            <a:r>
              <a:rPr lang="ru-RU" dirty="0" err="1" smtClean="0">
                <a:solidFill>
                  <a:srgbClr val="FF0000"/>
                </a:solidFill>
              </a:rPr>
              <a:t>Картахенский</a:t>
            </a:r>
            <a:r>
              <a:rPr lang="ru-RU" dirty="0" smtClean="0">
                <a:solidFill>
                  <a:srgbClr val="FF0000"/>
                </a:solidFill>
              </a:rPr>
              <a:t> протокол, являющийся частью конвенции ООН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Россия и США единственные страны, которые его не подписали.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098" name="Picture 2" descr="https://avatars.mds.yandex.net/get-zen_doc/1710676/pub_5e256ec842b03d00ae6c0c6d_5e2574d10a451800b2342aea/scale_1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058" y="3825407"/>
            <a:ext cx="4212771" cy="2797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genetics-info.ru/upload/iblock/6a0/6a04402b086698a1ad02323cae69dac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261" y="3855242"/>
            <a:ext cx="4150145" cy="2768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4835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0565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8648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3168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6133" y="-366712"/>
            <a:ext cx="6095999" cy="722471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-468314"/>
            <a:ext cx="6316133" cy="7326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150689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61</TotalTime>
  <Words>122</Words>
  <Application>Microsoft Office PowerPoint</Application>
  <PresentationFormat>Широкоэкранный</PresentationFormat>
  <Paragraphs>20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Trebuchet MS</vt:lpstr>
      <vt:lpstr>Wingdings 3</vt:lpstr>
      <vt:lpstr>Аспект</vt:lpstr>
      <vt:lpstr>Первентивное питание</vt:lpstr>
      <vt:lpstr>КТО выращивает ГМО?</vt:lpstr>
      <vt:lpstr>Эффекты ГМО </vt:lpstr>
      <vt:lpstr>Способы борьбы с ГМО 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Настя</dc:creator>
  <cp:lastModifiedBy>Иван</cp:lastModifiedBy>
  <cp:revision>7</cp:revision>
  <dcterms:created xsi:type="dcterms:W3CDTF">2020-12-14T11:58:15Z</dcterms:created>
  <dcterms:modified xsi:type="dcterms:W3CDTF">2020-12-24T07:38:06Z</dcterms:modified>
</cp:coreProperties>
</file>