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5" r:id="rId5"/>
    <p:sldId id="266" r:id="rId6"/>
    <p:sldId id="259" r:id="rId7"/>
    <p:sldId id="258" r:id="rId8"/>
    <p:sldId id="260" r:id="rId9"/>
    <p:sldId id="262" r:id="rId10"/>
    <p:sldId id="263" r:id="rId11"/>
    <p:sldId id="264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1667"/>
    <a:srgbClr val="FBE69B"/>
    <a:srgbClr val="F9D86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7" autoAdjust="0"/>
    <p:restoredTop sz="94660"/>
  </p:normalViewPr>
  <p:slideViewPr>
    <p:cSldViewPr>
      <p:cViewPr varScale="1">
        <p:scale>
          <a:sx n="68" d="100"/>
          <a:sy n="68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467544" y="2492896"/>
            <a:ext cx="8458200" cy="1037977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Тема: Характеристика системы кровоснабжения печени и оттока желчи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260648"/>
            <a:ext cx="7128792" cy="1752600"/>
          </a:xfrm>
        </p:spPr>
        <p:txBody>
          <a:bodyPr>
            <a:normAutofit fontScale="70000" lnSpcReduction="20000"/>
          </a:bodyPr>
          <a:lstStyle/>
          <a:p>
            <a:pPr lvl="0"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ГОУ ВПО «Красноярский государственный медицинский </a:t>
            </a:r>
          </a:p>
          <a:p>
            <a:pPr lvl="0"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университет им. проф. В.Ф.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Войно-Ясенецкого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lvl="0"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Министерства здравоохранения Российской Федерации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196" name="Picture 4" descr="http://krasgmu.ru/images/logo7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531440"/>
            <a:ext cx="2220855" cy="3024336"/>
          </a:xfrm>
          <a:prstGeom prst="rect">
            <a:avLst/>
          </a:prstGeom>
          <a:noFill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4788024" y="4077072"/>
            <a:ext cx="4355976" cy="16561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Выполнил:</a:t>
            </a:r>
          </a:p>
          <a:p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Студент 205 группы</a:t>
            </a:r>
          </a:p>
          <a:p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специальность «стоматология»</a:t>
            </a:r>
          </a:p>
          <a:p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Коноплянкин К.А.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3203848" y="6281936"/>
            <a:ext cx="2592288" cy="3874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Красноярск, 2017.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no-gepatit.ru/wp-content/uploads/2017/09/img8ntov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5053819" cy="3284984"/>
          </a:xfrm>
          <a:prstGeom prst="rect">
            <a:avLst/>
          </a:prstGeom>
          <a:noFill/>
        </p:spPr>
      </p:pic>
      <p:pic>
        <p:nvPicPr>
          <p:cNvPr id="20484" name="Picture 4" descr="http://medyczni.org/wp-content/uploads/2015/07/triada-w%C4%85trobow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276872"/>
            <a:ext cx="5292080" cy="4392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s://cf.ppt-online.org/files/slide/9/9TbnirFBDpEmqO5lA8QV2YGWXoS1jgd4NuJyaL/slide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8097416" cy="6065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http://mebdd.ru/img/endotelialnie-kletki-pecheni.jpg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251520" y="1196752"/>
            <a:ext cx="8623366" cy="49175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://wdoctor.ru/wp-content/uploads/2017/08/0218ww-60.jpg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395536" y="548680"/>
            <a:ext cx="8340679" cy="59191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fblt.lf3.cuni.cz/fblt.cz/wp-content/uploads/2013/12/jaterni-acinus-a-portalni-lalucek-ENG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8369275" cy="3951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39940" name="Picture 4" descr="http://www.yenislayt.com/upload/a6bd7f031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476250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tatic.turbosquid.com/Preview/2014/05/26__21_06_59/LiverE_1.jpga98616bb-9319-473f-a372-16f241cf69ef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14872"/>
            <a:ext cx="4343128" cy="43431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764704"/>
            <a:ext cx="3958820" cy="24911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cxnSp>
        <p:nvCxnSpPr>
          <p:cNvPr id="8" name="Прямая соединительная линия 7"/>
          <p:cNvCxnSpPr/>
          <p:nvPr/>
        </p:nvCxnSpPr>
        <p:spPr>
          <a:xfrm flipV="1">
            <a:off x="1979712" y="1124744"/>
            <a:ext cx="3528392" cy="266429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1979712" y="3140968"/>
            <a:ext cx="4536504" cy="648072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no-gepatit.ru/wp-content/uploads/2017/10/imgzfd1v-26.jp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1043608" y="188640"/>
            <a:ext cx="7104574" cy="6444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studmed.ru/gistologyatlas/images/254.jpg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971600" y="692696"/>
            <a:ext cx="7360518" cy="5682225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466850"/>
            <a:ext cx="72009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827584" y="692696"/>
            <a:ext cx="2949525" cy="461665"/>
          </a:xfrm>
          <a:prstGeom prst="rect">
            <a:avLst/>
          </a:prstGeom>
          <a:solidFill>
            <a:srgbClr val="FBE69B"/>
          </a:solidFill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печеночная артерия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6176" y="692696"/>
            <a:ext cx="2122953" cy="461665"/>
          </a:xfrm>
          <a:prstGeom prst="rect">
            <a:avLst/>
          </a:prstGeom>
          <a:solidFill>
            <a:srgbClr val="FBE69B"/>
          </a:solidFill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solidFill>
                  <a:srgbClr val="C8166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воротная вена</a:t>
            </a:r>
            <a:endParaRPr lang="ru-RU" sz="2400" b="1" dirty="0">
              <a:ln w="11430"/>
              <a:solidFill>
                <a:srgbClr val="C81667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9872" y="5589240"/>
            <a:ext cx="2603598" cy="461665"/>
          </a:xfrm>
          <a:prstGeom prst="rect">
            <a:avLst/>
          </a:prstGeom>
          <a:solidFill>
            <a:srgbClr val="FBE69B"/>
          </a:solidFill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печеночные вены</a:t>
            </a:r>
            <a:endParaRPr lang="ru-RU" sz="2400" b="1" dirty="0">
              <a:ln w="11430"/>
              <a:solidFill>
                <a:schemeClr val="bg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www.elveflow.com/wp-content/uploads/2017/09/liver-on-chip-liver-lobule-microfluidics.jp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1839340" y="1"/>
            <a:ext cx="5327702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nursekey.com/wp-content/uploads/2016/12/B9780323020404000158_f14-04-9780323020404.jp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1259632" y="185548"/>
            <a:ext cx="6840760" cy="62951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age-of-mammals.ucoz.ru/_si/3/4747350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548680"/>
            <a:ext cx="6116849" cy="57706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age-of-mammals.ucoz.ru/_si/3/09866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7794079" cy="6458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Microsoft Office PowerPoin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Microsoft Office PowerPoint</Template>
  <TotalTime>459</TotalTime>
  <Words>54</Words>
  <Application>Microsoft Office PowerPoint</Application>
  <PresentationFormat>Экран (4:3)</PresentationFormat>
  <Paragraphs>13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Презентация Microsoft Office PowerPoint</vt:lpstr>
      <vt:lpstr>Тема: Характеристика системы кровоснабжения печени и оттока желчи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Кирилл</dc:creator>
  <cp:lastModifiedBy>Кирилл</cp:lastModifiedBy>
  <cp:revision>3</cp:revision>
  <dcterms:created xsi:type="dcterms:W3CDTF">2017-12-05T16:17:59Z</dcterms:created>
  <dcterms:modified xsi:type="dcterms:W3CDTF">2017-12-06T16:57:07Z</dcterms:modified>
</cp:coreProperties>
</file>