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Искусство спора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i="1" dirty="0"/>
              <a:t>Спор ради истины – это высшая форма спора, </a:t>
            </a:r>
            <a:endParaRPr lang="ru-RU" i="1" dirty="0" smtClean="0"/>
          </a:p>
          <a:p>
            <a:pPr algn="r"/>
            <a:r>
              <a:rPr lang="ru-RU" i="1" dirty="0" smtClean="0"/>
              <a:t>самая </a:t>
            </a:r>
            <a:r>
              <a:rPr lang="ru-RU" i="1" dirty="0"/>
              <a:t>благородная и прекрасная. </a:t>
            </a:r>
            <a:endParaRPr lang="ru-RU" i="1" dirty="0" smtClean="0"/>
          </a:p>
          <a:p>
            <a:pPr algn="r"/>
            <a:r>
              <a:rPr lang="ru-RU" b="1" i="1" dirty="0" smtClean="0"/>
              <a:t>С</a:t>
            </a:r>
            <a:r>
              <a:rPr lang="ru-RU" b="1" i="1" dirty="0"/>
              <a:t>. Поварнин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5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2500" y="1257300"/>
            <a:ext cx="9282112" cy="53467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/>
              <a:t>Спор</a:t>
            </a:r>
            <a:r>
              <a:rPr lang="ru-RU" sz="2800" dirty="0"/>
              <a:t> — это особый вид речевой коммуникации. </a:t>
            </a:r>
            <a:endParaRPr lang="ru-RU" sz="2800" dirty="0" smtClean="0"/>
          </a:p>
          <a:p>
            <a:pPr algn="just"/>
            <a:r>
              <a:rPr lang="ru-RU" sz="2800" dirty="0" smtClean="0"/>
              <a:t>Под </a:t>
            </a:r>
            <a:r>
              <a:rPr lang="ru-RU" sz="2800" dirty="0"/>
              <a:t>спором понимается всякое столкновение мнений, разногласие в точках зрения по какому-либо вопросу, предмету, борьба, при которой каждая из сторон отстаивает свою правоту. </a:t>
            </a:r>
            <a:endParaRPr lang="ru-RU" sz="2800" dirty="0" smtClean="0"/>
          </a:p>
          <a:p>
            <a:pPr algn="just"/>
            <a:r>
              <a:rPr lang="ru-RU" sz="2800" dirty="0" smtClean="0"/>
              <a:t>Любой </a:t>
            </a:r>
            <a:r>
              <a:rPr lang="ru-RU" sz="2800" dirty="0"/>
              <a:t>спор — это, с одной стороны, выдвижение и защита тезиса первым оппонентом, а с другой — опровержение вторым оппонентом выдвинутого тезиса и соответствующая аргументация. </a:t>
            </a:r>
          </a:p>
        </p:txBody>
      </p:sp>
    </p:spTree>
    <p:extLst>
      <p:ext uri="{BB962C8B-B14F-4D97-AF65-F5344CB8AC3E}">
        <p14:creationId xmlns:p14="http://schemas.microsoft.com/office/powerpoint/2010/main" val="402952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2046" y="571500"/>
            <a:ext cx="9832566" cy="6083300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Спор может служить </a:t>
            </a:r>
            <a:r>
              <a:rPr lang="ru-RU" sz="2800" i="1" dirty="0"/>
              <a:t>средством поиска истины, </a:t>
            </a:r>
            <a:r>
              <a:rPr lang="ru-RU" sz="2800" dirty="0"/>
              <a:t>проверки какой-либо мысли, идеи, ее обоснования. </a:t>
            </a:r>
            <a:endParaRPr lang="ru-RU" sz="2800" dirty="0" smtClean="0"/>
          </a:p>
          <a:p>
            <a:pPr algn="just"/>
            <a:r>
              <a:rPr lang="ru-RU" sz="2800" dirty="0"/>
              <a:t>Спор ради истины не только полезен, но и красив, может доставить настоящее наслаждение и удовлетворение участникам спора, стать для них поистине «умственным пиром», поскольку после такой борьбы расширяются знания о предмете спора, появляется уверенность в себе, укрепляется вера в собственные интеллектуальные возможности, даже если приходится отступать, сдавать позиции, отказываться от защищаемой мысли. </a:t>
            </a:r>
          </a:p>
        </p:txBody>
      </p:sp>
    </p:spTree>
    <p:extLst>
      <p:ext uri="{BB962C8B-B14F-4D97-AF65-F5344CB8AC3E}">
        <p14:creationId xmlns:p14="http://schemas.microsoft.com/office/powerpoint/2010/main" val="293406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Синонимы слова «спор»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Дискуссия</a:t>
            </a:r>
          </a:p>
          <a:p>
            <a:r>
              <a:rPr lang="ru-RU" sz="3600" dirty="0" smtClean="0"/>
              <a:t>Диспут</a:t>
            </a:r>
          </a:p>
          <a:p>
            <a:r>
              <a:rPr lang="ru-RU" sz="3600" dirty="0" smtClean="0"/>
              <a:t>Полемика</a:t>
            </a:r>
          </a:p>
          <a:p>
            <a:r>
              <a:rPr lang="ru-RU" sz="3600" dirty="0" smtClean="0"/>
              <a:t>Дебаты</a:t>
            </a:r>
          </a:p>
          <a:p>
            <a:r>
              <a:rPr lang="ru-RU" sz="3600" dirty="0" smtClean="0"/>
              <a:t>Прения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79640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9390"/>
          </a:xfrm>
        </p:spPr>
        <p:txBody>
          <a:bodyPr/>
          <a:lstStyle/>
          <a:p>
            <a:r>
              <a:rPr lang="ru-RU" dirty="0" smtClean="0"/>
              <a:t>Дискуссия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33500"/>
            <a:ext cx="8915400" cy="4577722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Дискуссия</a:t>
            </a:r>
            <a:r>
              <a:rPr lang="ru-RU" sz="2800" dirty="0" smtClean="0"/>
              <a:t> – это </a:t>
            </a:r>
            <a:r>
              <a:rPr lang="ru-RU" sz="2800" dirty="0"/>
              <a:t>публичный спор, целью которого является выяснение и сопоставление разных точек зрения, поиск, выявление истинного мнения, нахождение правильного решения спорного вопроса. </a:t>
            </a:r>
            <a:endParaRPr lang="ru-RU" sz="2800" dirty="0" smtClean="0"/>
          </a:p>
          <a:p>
            <a:pPr algn="just"/>
            <a:r>
              <a:rPr lang="ru-RU" sz="2800" dirty="0" smtClean="0"/>
              <a:t>Дискуссия </a:t>
            </a:r>
            <a:r>
              <a:rPr lang="ru-RU" sz="2800" dirty="0"/>
              <a:t>считается эффективным способом убеждения, так как ее участники сами приходят к тому или иному выводу. </a:t>
            </a:r>
          </a:p>
        </p:txBody>
      </p:sp>
    </p:spTree>
    <p:extLst>
      <p:ext uri="{BB962C8B-B14F-4D97-AF65-F5344CB8AC3E}">
        <p14:creationId xmlns:p14="http://schemas.microsoft.com/office/powerpoint/2010/main" val="122610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/>
          <a:lstStyle/>
          <a:p>
            <a:r>
              <a:rPr lang="ru-RU" dirty="0" smtClean="0"/>
              <a:t>Диспут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7726" y="1409700"/>
            <a:ext cx="10106886" cy="52832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Диспут</a:t>
            </a:r>
            <a:r>
              <a:rPr lang="ru-RU" sz="2800" dirty="0" smtClean="0"/>
              <a:t> – </a:t>
            </a:r>
            <a:r>
              <a:rPr lang="ru-RU" sz="2800" dirty="0"/>
              <a:t>это формальный способ ведения спора, проводимого с целью установления богословской или научной истины. </a:t>
            </a:r>
            <a:r>
              <a:rPr lang="ru-RU" sz="2800" dirty="0" smtClean="0"/>
              <a:t>Или спор на общественно значимую тему.</a:t>
            </a:r>
          </a:p>
          <a:p>
            <a:pPr algn="just"/>
            <a:r>
              <a:rPr lang="ru-RU" sz="2800" dirty="0" smtClean="0"/>
              <a:t>Данный </a:t>
            </a:r>
            <a:r>
              <a:rPr lang="ru-RU" sz="2800" dirty="0"/>
              <a:t>процесс подчинялся формальным правилам, основными из которых были ссылки на устоявшиеся письменные авторитетные источники и тщательный анализ </a:t>
            </a:r>
            <a:r>
              <a:rPr lang="ru-RU" sz="2800" dirty="0" smtClean="0"/>
              <a:t>а</a:t>
            </a:r>
            <a:r>
              <a:rPr lang="ru-RU" sz="2800" dirty="0"/>
              <a:t>ргументов каждой из сторон. </a:t>
            </a:r>
          </a:p>
          <a:p>
            <a:pPr algn="just"/>
            <a:r>
              <a:rPr lang="ru-RU" sz="2800" dirty="0" smtClean="0"/>
              <a:t>Первоначально </a:t>
            </a:r>
            <a:r>
              <a:rPr lang="ru-RU" sz="2800" dirty="0"/>
              <a:t>означало публичную защиту научного сочинения, написание его для получения ученой степени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31131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9390"/>
          </a:xfrm>
        </p:spPr>
        <p:txBody>
          <a:bodyPr/>
          <a:lstStyle/>
          <a:p>
            <a:r>
              <a:rPr lang="ru-RU" dirty="0" smtClean="0"/>
              <a:t>Полемика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3406" y="1333500"/>
            <a:ext cx="10381206" cy="53594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 smtClean="0"/>
              <a:t>Полемика</a:t>
            </a:r>
            <a:r>
              <a:rPr lang="ru-RU" sz="2800" dirty="0" smtClean="0"/>
              <a:t> </a:t>
            </a:r>
            <a:r>
              <a:rPr lang="ru-RU" sz="2800" dirty="0"/>
              <a:t>– это разновидность спора, для утверждения своей </a:t>
            </a:r>
            <a:r>
              <a:rPr lang="ru-RU" sz="2800" dirty="0" smtClean="0"/>
              <a:t>точки </a:t>
            </a:r>
            <a:r>
              <a:rPr lang="ru-RU" sz="2800" dirty="0"/>
              <a:t>зрения по обсуждаемому вопросу в политической, философской, литературной или художественной сферах. </a:t>
            </a:r>
            <a:endParaRPr lang="ru-RU" sz="2800" dirty="0" smtClean="0"/>
          </a:p>
          <a:p>
            <a:pPr algn="just"/>
            <a:r>
              <a:rPr lang="ru-RU" sz="2800" dirty="0" smtClean="0"/>
              <a:t>Это </a:t>
            </a:r>
            <a:r>
              <a:rPr lang="ru-RU" sz="2800" dirty="0"/>
              <a:t>непросто спор, а такой, при котором имеется конфронтация, противостояние, противоборство сторон, идей и речей. Полемика отличается от дискуссии, диспута именно своей целевой направленностью. </a:t>
            </a:r>
            <a:endParaRPr lang="ru-RU" sz="2800" dirty="0" smtClean="0"/>
          </a:p>
          <a:p>
            <a:pPr algn="just"/>
            <a:r>
              <a:rPr lang="ru-RU" sz="2800" dirty="0"/>
              <a:t>Цель же полемики иная: одержать победу над противником, отстоять и утвердить собственную позицию.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561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/>
          <a:lstStyle/>
          <a:p>
            <a:r>
              <a:rPr lang="ru-RU" dirty="0" smtClean="0"/>
              <a:t>Дебаты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460500"/>
            <a:ext cx="10263641" cy="520700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Дебаты</a:t>
            </a:r>
            <a:r>
              <a:rPr lang="ru-RU" sz="2400" dirty="0" smtClean="0"/>
              <a:t> – это чётко </a:t>
            </a:r>
            <a:r>
              <a:rPr lang="ru-RU" sz="2400" dirty="0"/>
              <a:t>структурированный и специально организованный публичный обмен мыслями, прения между двумя сторонами по актуальным темам. </a:t>
            </a:r>
            <a:endParaRPr lang="ru-RU" sz="2400" dirty="0" smtClean="0"/>
          </a:p>
          <a:p>
            <a:pPr algn="just"/>
            <a:r>
              <a:rPr lang="ru-RU" sz="2400" dirty="0" smtClean="0"/>
              <a:t>Эта </a:t>
            </a:r>
            <a:r>
              <a:rPr lang="ru-RU" sz="2400" dirty="0"/>
              <a:t>разновидность публичных споров направлена на то, чтобы участники дебатов убедили в своей правоте третью сторону, а не друг друга. </a:t>
            </a:r>
            <a:endParaRPr lang="ru-RU" sz="2400" dirty="0" smtClean="0"/>
          </a:p>
          <a:p>
            <a:pPr algn="just"/>
            <a:r>
              <a:rPr lang="ru-RU" sz="2400" dirty="0" smtClean="0"/>
              <a:t>Вербальные </a:t>
            </a:r>
            <a:r>
              <a:rPr lang="ru-RU" sz="2400" dirty="0"/>
              <a:t>и невербальные средства, которые используются участниками дебатов, имеют целью формирование у аудитории определённого мнения по поставленной проблеме. Под дебатами чаще всего понимают политические предвыборные дискуссии кандидатов в президенты.</a:t>
            </a:r>
          </a:p>
        </p:txBody>
      </p:sp>
    </p:spTree>
    <p:extLst>
      <p:ext uri="{BB962C8B-B14F-4D97-AF65-F5344CB8AC3E}">
        <p14:creationId xmlns:p14="http://schemas.microsoft.com/office/powerpoint/2010/main" val="1400407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4790"/>
          </a:xfrm>
        </p:spPr>
        <p:txBody>
          <a:bodyPr>
            <a:normAutofit/>
          </a:bodyPr>
          <a:lstStyle/>
          <a:p>
            <a:r>
              <a:rPr lang="ru-RU" dirty="0" smtClean="0"/>
              <a:t>Прения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5737" y="1473199"/>
            <a:ext cx="9688875" cy="4953727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/>
              <a:t>Прения</a:t>
            </a:r>
            <a:r>
              <a:rPr lang="ru-RU" sz="3200" dirty="0" smtClean="0"/>
              <a:t> – это </a:t>
            </a:r>
            <a:r>
              <a:rPr lang="ru-RU" sz="3200" dirty="0"/>
              <a:t>обсуждение какого-либо вопроса, публичный спор по каким-либо </a:t>
            </a:r>
            <a:r>
              <a:rPr lang="ru-RU" sz="3200" dirty="0" smtClean="0"/>
              <a:t>вопросам.</a:t>
            </a:r>
          </a:p>
          <a:p>
            <a:pPr algn="just"/>
            <a:r>
              <a:rPr lang="ru-RU" sz="3200" b="1" dirty="0"/>
              <a:t>Прения сторон</a:t>
            </a:r>
            <a:r>
              <a:rPr lang="ru-RU" sz="3200" dirty="0"/>
              <a:t> или </a:t>
            </a:r>
            <a:r>
              <a:rPr lang="ru-RU" sz="3200" b="1" dirty="0"/>
              <a:t>судебные </a:t>
            </a:r>
            <a:r>
              <a:rPr lang="ru-RU" sz="3200" b="1" dirty="0" smtClean="0"/>
              <a:t>прения</a:t>
            </a:r>
            <a:r>
              <a:rPr lang="ru-RU" sz="3200" dirty="0" smtClean="0"/>
              <a:t> </a:t>
            </a:r>
            <a:r>
              <a:rPr lang="ru-RU" sz="3200" dirty="0"/>
              <a:t>–</a:t>
            </a:r>
            <a:r>
              <a:rPr lang="ru-RU" sz="3200" dirty="0" smtClean="0"/>
              <a:t> </a:t>
            </a:r>
            <a:r>
              <a:rPr lang="ru-RU" sz="3200" dirty="0"/>
              <a:t>часть судебного разбирательства, состоящая из высказываний участников процесса по итогам проведенного судом расследования обстоятельств дела.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0288997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414</TotalTime>
  <Words>450</Words>
  <Application>Microsoft Office PowerPoint</Application>
  <PresentationFormat>Широкоэкранный</PresentationFormat>
  <Paragraphs>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Искусство спора</vt:lpstr>
      <vt:lpstr>Спор</vt:lpstr>
      <vt:lpstr>Презентация PowerPoint</vt:lpstr>
      <vt:lpstr>Синонимы слова «спор»</vt:lpstr>
      <vt:lpstr>Дискуссия</vt:lpstr>
      <vt:lpstr>Диспут</vt:lpstr>
      <vt:lpstr>Полемика</vt:lpstr>
      <vt:lpstr>Дебаты</vt:lpstr>
      <vt:lpstr>Прения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русского литературного языка</dc:title>
  <dc:creator>Белозор Анастасия Сергеевна</dc:creator>
  <cp:lastModifiedBy>Белозор Анастасия Сергеевна</cp:lastModifiedBy>
  <cp:revision>35</cp:revision>
  <dcterms:created xsi:type="dcterms:W3CDTF">2020-02-11T07:42:53Z</dcterms:created>
  <dcterms:modified xsi:type="dcterms:W3CDTF">2022-11-08T04:41:48Z</dcterms:modified>
</cp:coreProperties>
</file>