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61" r:id="rId5"/>
    <p:sldId id="262" r:id="rId6"/>
    <p:sldId id="263" r:id="rId7"/>
    <p:sldId id="276" r:id="rId8"/>
    <p:sldId id="264" r:id="rId9"/>
    <p:sldId id="277" r:id="rId10"/>
    <p:sldId id="265" r:id="rId11"/>
    <p:sldId id="266" r:id="rId12"/>
    <p:sldId id="267" r:id="rId13"/>
    <p:sldId id="278" r:id="rId14"/>
    <p:sldId id="274" r:id="rId15"/>
    <p:sldId id="268" r:id="rId16"/>
    <p:sldId id="269" r:id="rId17"/>
    <p:sldId id="270" r:id="rId18"/>
    <p:sldId id="272" r:id="rId19"/>
    <p:sldId id="271" r:id="rId20"/>
    <p:sldId id="273" r:id="rId21"/>
    <p:sldId id="279" r:id="rId22"/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60" r:id="rId36"/>
    <p:sldId id="281" r:id="rId37"/>
    <p:sldId id="282" r:id="rId38"/>
    <p:sldId id="275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241-vidy-konfliktov-v-psihologii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195-vidy-myshleniya-v-psihologii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ist.tips/254-sposobnosti-v-psihologii-i-ih-vidy.html" TargetMode="External"/><Relationship Id="rId2" Type="http://schemas.openxmlformats.org/officeDocument/2006/relationships/hyperlink" Target="https://psychologist.tips/1232-chto-takoe-intellekt-i-mozhno-li-ego-razv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sychologist.tips/279-odarennost-talant-genialnost-s-tochki-zreniya-psihologii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1086-emotsii-i-chuvstva-v-psihologii-sushhnost-vidy-funktsii-chem-otlichayutsya-emotsii-ot-chuvstv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802-temperament-cheloveka-sut-vidy-i-ih-harakteristika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ist.tips/164-razlichiya-vospriyatij-tsveta-u-muzhchin-i-zhenshhin.html" TargetMode="External"/><Relationship Id="rId2" Type="http://schemas.openxmlformats.org/officeDocument/2006/relationships/hyperlink" Target="https://psychologist.tips/16-vidy-vospriyatiya-v-psihologii-i-ih-kratkie-harakteristik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1740-samootsenka-chto-eto-takoe-ponyatie-struktura-vidy-i-urovni-korrektsiya-samootsenki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749-zachem-cheloveku-obshhenie-ili-funktsii-obshheniya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841-kak-prostit-obidu-sovety-psihologa-po-osvobozhdeniyu-i-izbavleniyu-ot-proshlogo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№16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b="1" i="1" dirty="0" smtClean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Психосоциальные особенности мужчин и женщин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7061" y="4424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34.02.01– Сестринское дело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Дударь В. 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Красноярск 2020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39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Различия между мужчинами и женщинами по мышечной и жировой массе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легче мужчин в среднем на 10–15 кг. При этом соотношение мышечной, жировой и костной тканей у мужчин и женщин различно. Мышечная масса у мужчин больше. У взрослых мужчин она составляет 40% веса тела (в среднем около 30 кг), а у женщин примерно 30% (в среднем 18 кг). Жировая ткань, напротив, больше развита у женщин. В среднем она составляет 25% веса тела у женщин и лишь 15% у мужчин. Большая жировая прокладка у женщин служит надежной защитой внутренних органов и плода в период беременности от ударов и придает женскому телу характерные округлые очертания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51443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мышцах происходит метаболизм андрогенов, поэтому большая мышечная масса играет существенную роль в маскулинизации мужского тела. Напротив, в жировой ткани происходит синтез эстрогенов, поэтому наличие большей жировой массы способствует формированию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феминных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признаков в структуре женского тела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149098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Строение черепа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взглянуть на лица людей разного пола, то видны очевидные различия, например, более резкие черты, но при этом исследования показали, что в среднем у женщин лица шире, чем у мужчин. Что касается формы черепа, то в ней также есть разница, так, у сильного пола внешний затылочный бугор (находится в нижней задней части черепа) немного больше, чем у прекрасных дам. Еще у них челюстная кость тяжелее, чем у женщин</a:t>
            </a:r>
          </a:p>
        </p:txBody>
      </p:sp>
    </p:spTree>
    <p:extLst>
      <p:ext uri="{BB962C8B-B14F-4D97-AF65-F5344CB8AC3E}">
        <p14:creationId xmlns:p14="http://schemas.microsoft.com/office/powerpoint/2010/main" xmlns="" val="346864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301"/>
            <a:ext cx="5384383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944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 Глаза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представительниц прекрасного пола верхний край глазницы намного острее, чем у мужчин.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обладают отличным периферийным зрением, а вот противоположный пол лучше просматривает окружающее пространство. Считается, что эта способность связана с эволюционными корнями, когда мужчины были охотниками, а женщины занимались собирательством. К тому же дамы намного лучшие различают оттенки разных цветов, поэтому просить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любимого купить шарф цвета фуксии – бессмысленно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Ресницы - вот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этом настоящая несправедливость, ведь в среднем, у мужчин ресницы длиннее, чем у женщин, поэтому многие девушки их наращивают.</a:t>
            </a:r>
          </a:p>
        </p:txBody>
      </p:sp>
    </p:spTree>
    <p:extLst>
      <p:ext uri="{BB962C8B-B14F-4D97-AF65-F5344CB8AC3E}">
        <p14:creationId xmlns:p14="http://schemas.microsoft.com/office/powerpoint/2010/main" xmlns="" val="152322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Строение гортани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Важной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отличительной чертой мужской внешности является выступающий кадык, или «адамово яблоко». Кадык – это выступ щитовидного хряща. У женщин он образует тупой угол, а у мужчин – острый. Различия в строении щитовидного хряща связаны с функциональными особенностями мужской и женской гортани. У мужчин гортань больше по объему, а голосовые связки – длиннее. Отсюда и более низкий, чем у женщин,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8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оволосения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женщины различаются по характеру распределения волос на теле: у мужчины волосы растут на лице (усы и борода), на груди, спине и ногах. Рост волос у мужчин связан с секрецией тестостерона, значительно превышающей объем секреции этого гормона у женщин (хотя тестостерон – мужской гормон, незначительные количества его секретируются в норме и в женском организме).</a:t>
            </a:r>
          </a:p>
        </p:txBody>
      </p:sp>
    </p:spTree>
    <p:extLst>
      <p:ext uri="{BB962C8B-B14F-4D97-AF65-F5344CB8AC3E}">
        <p14:creationId xmlns:p14="http://schemas.microsoft.com/office/powerpoint/2010/main" xmlns="" val="735234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Сердечно-сосудистая система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Объем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сердца у женщин меньше на 100–200 мл, а его вес – на 50 г ниже. Объем крови, циркулирующей в женском организме, на 1,2 л меньше, гемоглобин также ниже мужского. В среднем сердечные сокращения у женщин слабее, поэтому для них характерно более низкое артериальное давление, чем для мужчин. Вместе с тем у представительниц женского пола более эластичные кровеносные сосуды, они легче переносят большие потери крови. Например, для мужчин потеря 1 л крови является смертельной, тогда как для женщин в этом случае не потребуется даже переливания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938511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Кровеносная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Ученые определили, что в крови мужчин находится больше эритроцитов и меньше воды, а у женщин – наоборот. К тому же в организме представителей сильного пола кровь циркулирует равномерно по телу, а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концентрация и циркуляция крови выше в области таза и жизненно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важных органов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05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орма дыхания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Существенная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разница между полами наблюдается по характеристикам дыхания. Взрослые женщины дышат чаще мужчин, но их дыхание менее глубокое. Как следствие, жизненная емкость легких у женщин в среднем на 1 л меньше, чем у мужчин, а вентиляция легких на 30% хуже. Кроме того, для женщин типично преобладание грудного компонента дыхания, а для мужчин –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брюшного.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Женщинам свойственно аэробное дыхание, в котором используется кислород, а вот мужчины могут получать энергию при необходимости (нехватке кислорода пи аэробном дыхании, например) от анаэробного дыхания, для которого кислород не нужен.</a:t>
            </a:r>
            <a:br>
              <a:rPr lang="ru-RU" sz="11200" dirty="0">
                <a:latin typeface="Times New Roman" pitchFamily="18" charset="0"/>
                <a:cs typeface="Times New Roman" pitchFamily="18" charset="0"/>
              </a:rPr>
            </a:br>
            <a:endParaRPr lang="ru-RU" sz="1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97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1.Психологические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социальные особенности  и различия мужчин и женщин зрелого возраста.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2.Универсальные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потребности человека зрелого возраста, способы их удовлетворения.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3.Возможные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204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Мозг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отличия и в работе мозга, например, женщины намного лучше выполняют множество различных задач одновременно, а вот мужчинам проще дается пространственное познание.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Мужской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женский мозг по-разному воспринимают эмоциональную информацию: у женщин она обрабатывается преимущественно в правом полушарии, а у мужчин в решении такого рода задач бывают примерно в равной мере задействованы оба полушария.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16643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Органы чувств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женщин лучше развито периферийное зрение, т. е. они могут видеть объект, который находится сбоку, не поворачивая головы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Женщины лучше различают цвета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темноте, женщины видят лучше. Все это обусловлено некоторыми врожденными физиологическими механизмами, определяющие широту угла зрения и соотношение палочек и колбочек в сетчатке глаза.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коже мужчин на 10% меньше нервных окончаний.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женщин лучше развито осязание.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Обоняние у мужчин на 20% слабее, чем у женщин.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Вкусовые рецепторы у женщин развиты лучше.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женщин лучше слух.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777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5"/>
            <a:ext cx="8361026" cy="502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4114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Психологические различия между мужчинами и женщинами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народе говорят: «Женщины и мужчины с разных планет». Психология подтвердила, что это действительно так. Не в прямом, конечно, смысле. Изучением различий мужчин и женщин занимается гендерная психология. На сегодняшний день собрано немало данных, зная которые, можно избегать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конфликтов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из-за непонимания. Вот лишь некоторые из психологических различий мужчины и женщины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701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Мышление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больше свойственно абстрактное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мышление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Вместе с этим они большее внимание придают деталям, условиям, последствиям, содержанию.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Мужчинам же важна конкретика, факты и итоги. Однако если речь идет, например, о вложениях, то мужчины склонны больше ориентироваться на будущее, женщинам интереснее получить результат от своих денег здесь и сейчас.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4316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Способности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сравнивать мужчину и женщину в плане </a:t>
            </a:r>
            <a:r>
              <a:rPr lang="ru-RU" sz="3400" dirty="0">
                <a:latin typeface="Times New Roman" pitchFamily="18" charset="0"/>
                <a:cs typeface="Times New Roman" pitchFamily="18" charset="0"/>
                <a:hlinkClick r:id="rId2"/>
              </a:rPr>
              <a:t>интеллекта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так как каждый пол прекрасен в своей сфере и соответственно превосходит противоположный: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 женщин отмечаются более развитые </a:t>
            </a:r>
            <a:r>
              <a:rPr lang="ru-RU" sz="3400" dirty="0">
                <a:latin typeface="Times New Roman" pitchFamily="18" charset="0"/>
                <a:cs typeface="Times New Roman" pitchFamily="18" charset="0"/>
                <a:hlinkClick r:id="rId3"/>
              </a:rPr>
              <a:t>способности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к чтению, письму, языкам, эстетике, то есть гуманитарные.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 мужчин в большей степени развиты технические способности в сфере точных наук.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Нельзя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сказать, что обуславливает такую закономерность: природное влияние или результат стереотипного воспитания (мальчикам покупают машинки и буквально заставляют возиться с техникой). А вот другой факт точно не зависит от воспитания: среди мужчин чаще встречаются </a:t>
            </a:r>
            <a:r>
              <a:rPr lang="ru-RU" sz="3400" dirty="0">
                <a:latin typeface="Times New Roman" pitchFamily="18" charset="0"/>
                <a:cs typeface="Times New Roman" pitchFamily="18" charset="0"/>
                <a:hlinkClick r:id="rId4"/>
              </a:rPr>
              <a:t>гении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и умственно отсталые.</a:t>
            </a:r>
          </a:p>
          <a:p>
            <a:pPr algn="just"/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212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полушарий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Мало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того, что у всех людей правое и левое полушарие развито не одинаково, так между мужчинами и женщинами существует дополнительное отличие: женщины задействуют сразу два полушария, мужчины – какое-то одно. Именно поэтому мужчинам сложнее сочетать анализ и эмоции. От того же женщины быстрее и эмоциональнее разговаривают. Зато мужчины лучше ориентируются в пространстве.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От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особенностей работы полушарий зависит и все поведение мужчин и женщин: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Мужчинам нужно время на переключение с чувств на рациональность и наоборот.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Женщины постоянно балансируют между </a:t>
            </a:r>
            <a:r>
              <a:rPr lang="ru-RU" sz="3400" dirty="0">
                <a:latin typeface="Times New Roman" pitchFamily="18" charset="0"/>
                <a:cs typeface="Times New Roman" pitchFamily="18" charset="0"/>
                <a:hlinkClick r:id="rId2"/>
              </a:rPr>
              <a:t>эмоциями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и разумом, мужчины же руководствуются то одним, то другим.</a:t>
            </a:r>
          </a:p>
          <a:p>
            <a:pPr algn="just"/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973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Адаптация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адаптации напрямую связана с характеристиками нервной системы. Известно, что все люди отличаются по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темпераменту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(типу нервной системы), но также известно, что у женщин психика более гибкая и менее устойчивая (переходы от одного эмоционального состояния к другому происходят за считанные секунды), чем у мужчин. Именно этот факт и позволяет говорить о лучших способностях к адаптации у женщин.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083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Интуиция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привыкли говорить о наличии женской интуиции, но так ли это? На самом деле это не что иное, как наблюдательность к мелочам и деталям, свойственная женскому мышлению. Заметив сразу несколько акцентов, мозг сам составит полную картину и выдаст женщине как «озарение» итог ситуации. Мужчины могут точно так же предугадывать результат, но за счет логики и больших временных затрат.</a:t>
            </a:r>
          </a:p>
        </p:txBody>
      </p:sp>
    </p:spTree>
    <p:extLst>
      <p:ext uri="{BB962C8B-B14F-4D97-AF65-F5344CB8AC3E}">
        <p14:creationId xmlns:p14="http://schemas.microsoft.com/office/powerpoint/2010/main" xmlns="" val="324240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мужчин из всех типов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восприятия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лучше развито зрительное. Женщины же лучше воспринимают на слух. Да-да, мужчины и правда любят глазами, а женщины – ушами.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Что касается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восприятия цвета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оно развивается у женщин раньше. Кроме этого, женщины могут видеть больше оттенков. Восприятие женщин в целом подвижнее, чем мужское.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329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потребности  взрослого человека: работать, отдыхать, расти профессионально,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самоутверждаться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любви, сексе, карьере,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семье,обществе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мужчиной и женщиной достигаются по – разному. Это зависит от психологических и морфофункциональных характеристик мужского и женского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организмов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настоящее время в литературе можно встретить два различных термина, связанные с феноменом пола: собственно пол и тендер. </a:t>
            </a:r>
          </a:p>
        </p:txBody>
      </p:sp>
    </p:spTree>
    <p:extLst>
      <p:ext uri="{BB962C8B-B14F-4D97-AF65-F5344CB8AC3E}">
        <p14:creationId xmlns:p14="http://schemas.microsoft.com/office/powerpoint/2010/main" xmlns="" val="1206924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Оценка и самооценка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чаще страдают от заниженной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самооценки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неудовлетворенности собой. Что касается оценки других людей, то женщины адекватнее оценивают мужчин, чем женщин. Это вполне понятно. Ведь каждая женщина – потенциальная соперница. Уж если между двумя женщина возник конфликт, то битва будет не на жизнь, а насмерть. Давно доказано, что в борьбе женщины гораздо циничнее, жестче, агрессивнее и расчетливее мужчин.</a:t>
            </a:r>
          </a:p>
        </p:txBody>
      </p:sp>
    </p:spTree>
    <p:extLst>
      <p:ext uri="{BB962C8B-B14F-4D97-AF65-F5344CB8AC3E}">
        <p14:creationId xmlns:p14="http://schemas.microsoft.com/office/powerpoint/2010/main" xmlns="" val="150449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терпимее и снисходительнее относятся к женским недостаткам, возможно, потому что всегда считают себя чуть лучше и сильнее. Женщины в целом больше склонны к суждениям, обсуждениям и осуждениям.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Интересны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еще две закономерности: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Мужчины оценивают деловые качества женщин ниже, чем те ожидают. Женщины оценивают физическую силу ниже, чем этого ожидают мужчины.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Зато в плане внешности женщины более снисходительны к мужчинам, чего нельзя сказать о восприятии женской внешности мужчинами.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511865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обращают внимание на аргументы. В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общении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они немногословны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малоэмоциональны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Женщинам же свойственно отвлекаться от сути разговора, вместо аргументов использовать эмоции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интонации.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Мужчины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склонны к дискуссиям, рассмотрению разных позиций. Они не воспринимают любое разногласие мнений как ссору. У женщин – наоборот. Из-за этого и психологической особенности мужчин к слабому распознаванию интонаций часто возникают женские обиды.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8568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Обидчивость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никогда не возвращаются к проработанным вопросам и решенным спорам (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обидам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Они действительно прощают и забывают. А вот женщины склонны к запоминанию и накоплению обид, ссор, противоречий. Они вроде бы прощают, но помнят.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1407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ногозадачность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судить об этом однозначно. Так, с одной стороны, мужчины не могут совмещать два разных дела, если одно требует эмоциональных затрат, а другое аналитических. Но с другой стороны, способность к многозадачности – обязательное требование к современному специалисту.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менее, психология отмечает, что женщинам проще выполнять сразу несколько дел. Другой вопрос, что одинаково качественно и углубленно их изучить вряд ли получится. Да и чаще речь идет о бытовых делах, которые доведены, как правило, до автоматизма. Женщины не столько склонны к многозадачности, сколько им приходится чаще совмещать несколько дел и сфер, например, семью и работу.</a:t>
            </a:r>
          </a:p>
        </p:txBody>
      </p:sp>
    </p:spTree>
    <p:extLst>
      <p:ext uri="{BB962C8B-B14F-4D97-AF65-F5344CB8AC3E}">
        <p14:creationId xmlns:p14="http://schemas.microsoft.com/office/powerpoint/2010/main" xmlns="" val="1526537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81" y="188640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2116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Потребности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предположил, что все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человека, врожденные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прио6ретенные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организованы в иерархическую систему приоритета или доминирования.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Потребности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порядке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очередности: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-физиологические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потребности;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потребности безопасности и защиты;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потребности принадлежности и любви;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потребности самоуважения;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потребности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или потребности личного совершенствования.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6941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Пути удовлетворения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потребностей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20880" cy="519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3859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Какими бы не были различия в организме мужчин и женщин, их основной целью в жизни обоих полов является сохранение и укрепление здоровья, для качества собственной жизни и обеспечения здоровья будущих поколений.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493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1.Психологические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различия мужчин и женщин зрелого возраста.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особенности  и различия мужчин и женщин зрелого возраста. 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3.Универсальные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потребности человека зрелого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Способы и удовлетворения  универсальных потребностей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человека зрелого 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570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Биологический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морфофункциональная характеристика организма, включающая все его специфические репродуктивные особенности и свойства, по которым можно отличить самцов от самок. Биологический пол основан на генах, определяющих половую дифференцировку организма, половых хромосомах, гонадах (половых железах), половых гормонах, внутренних и наружных половых гениталиях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38311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Тендер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социокультурный термин, обозначающий социальные аспекты взаимоотношений между полами. В психологии и сексологии под ним понимают психологические и поведенческие характеристики, связанные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маскулинностью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фемининностью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отличающие мужчин от женщин.</a:t>
            </a:r>
          </a:p>
        </p:txBody>
      </p:sp>
    </p:spTree>
    <p:extLst>
      <p:ext uri="{BB962C8B-B14F-4D97-AF65-F5344CB8AC3E}">
        <p14:creationId xmlns:p14="http://schemas.microsoft.com/office/powerpoint/2010/main" xmlns="" val="138454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6166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Основные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признаки отличия мужчин и женщин известны даже детям. Мужчины и женщины различаются по строению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тела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мужчин преобладает мышечный тип конституции: широкие плечи и узкие бедра. У женщин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астеноидный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торакальный типы конституции: узкие плечи, развитый бюст, узкая талия и более широкие бедра, грудная клетка – более короткая и широкая, туловище более длинное, а конечности несколько короче (примерно на 10%), чем у мужчин. Более широкий таз женщин расположен ниже, чем у мужчин, поэтому и центр тяжести у женщин оказывается ниже.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46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Скелет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Среднестатистический мужчина на 10% выше среднестатистической женщины.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Мужской и женский скелет в целом построены по одному типу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Мужские ключицы длинней, они круче изогнуты. Весь плечевой пояс в этом случае размашистей, что позволяет справляться с более серьезными физическими нагрузками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принадлежащих к сильному полу шире грудная клетка (при равном количестве ребер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Кости конечностей и пальцев у мужчин в среднем длиннее и толще, а бугристости на костях (следы прикрепления мышц), как правило, выражены сильнее из-за большей мышечной массы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мужчин и женщин разные пропорции тазовых костей. У женщин таз более широкий и уплощённый, чем у мужчин, полость малого таза у женщин также больше.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Различия в строении скелета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широкий и глубокий таз у женщин обеспечивает широкий родовой канал, а большая относительная длина позвоночного столба и более широкие межсуставные щели обеспечивают женщинам большую гибкость по сравнению с мужчинами. Меньшая длина ног и низкое положение центра тяжести делают женское тело более устойчивым в период беременности. Половые различия в строения тела лежат в основе характерных различий мужской и женской походки: более размашистой и порывистой у мужчин и плавной, с покачиванием бедрами, у женщин.</a:t>
            </a:r>
          </a:p>
        </p:txBody>
      </p:sp>
    </p:spTree>
    <p:extLst>
      <p:ext uri="{BB962C8B-B14F-4D97-AF65-F5344CB8AC3E}">
        <p14:creationId xmlns:p14="http://schemas.microsoft.com/office/powerpoint/2010/main" xmlns="" val="305486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Женский таз                          мужской таз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1443"/>
            <a:ext cx="28575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9276"/>
            <a:ext cx="28575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6402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1966</Words>
  <Application>Microsoft Office PowerPoint</Application>
  <PresentationFormat>Экран (4:3)</PresentationFormat>
  <Paragraphs>120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План лекции</vt:lpstr>
      <vt:lpstr>Слайд 3</vt:lpstr>
      <vt:lpstr>Биологический пол</vt:lpstr>
      <vt:lpstr>Тендер</vt:lpstr>
      <vt:lpstr>Слайд 6</vt:lpstr>
      <vt:lpstr>Скелет </vt:lpstr>
      <vt:lpstr>Различия в строении скелета</vt:lpstr>
      <vt:lpstr>Слайд 9</vt:lpstr>
      <vt:lpstr>Различия между мужчинами и женщинами по мышечной и жировой массе</vt:lpstr>
      <vt:lpstr>Слайд 11</vt:lpstr>
      <vt:lpstr>Строение черепа</vt:lpstr>
      <vt:lpstr>Слайд 13</vt:lpstr>
      <vt:lpstr> Глаза</vt:lpstr>
      <vt:lpstr>Строение гортани</vt:lpstr>
      <vt:lpstr>Характер оволосения</vt:lpstr>
      <vt:lpstr>Сердечно-сосудистая система</vt:lpstr>
      <vt:lpstr>Кровеносная система</vt:lpstr>
      <vt:lpstr>Форма дыхания</vt:lpstr>
      <vt:lpstr> Мозг</vt:lpstr>
      <vt:lpstr> Органы чувств</vt:lpstr>
      <vt:lpstr>Слайд 22</vt:lpstr>
      <vt:lpstr>Психологические различия между мужчинами и женщинами</vt:lpstr>
      <vt:lpstr>Мышление </vt:lpstr>
      <vt:lpstr>Способности</vt:lpstr>
      <vt:lpstr>Работа полушарий</vt:lpstr>
      <vt:lpstr>Адаптация</vt:lpstr>
      <vt:lpstr>Интуиция</vt:lpstr>
      <vt:lpstr>Восприятие </vt:lpstr>
      <vt:lpstr>Оценка и самооценка  </vt:lpstr>
      <vt:lpstr>Слайд 31</vt:lpstr>
      <vt:lpstr>Общение </vt:lpstr>
      <vt:lpstr>Обидчивость </vt:lpstr>
      <vt:lpstr>Многозадачность</vt:lpstr>
      <vt:lpstr>Слайд 35</vt:lpstr>
      <vt:lpstr>Потребности человека</vt:lpstr>
      <vt:lpstr>Пути удовлетворения потребностей</vt:lpstr>
      <vt:lpstr>Слайд 38</vt:lpstr>
      <vt:lpstr>Контрольные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Venera</cp:lastModifiedBy>
  <cp:revision>25</cp:revision>
  <dcterms:created xsi:type="dcterms:W3CDTF">2020-09-02T06:44:26Z</dcterms:created>
  <dcterms:modified xsi:type="dcterms:W3CDTF">2022-03-02T03:26:58Z</dcterms:modified>
</cp:coreProperties>
</file>