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51216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" Министерства здравоохранения Российской Федерации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12968" cy="4104456"/>
          </a:xfrm>
        </p:spPr>
        <p:txBody>
          <a:bodyPr>
            <a:normAutofit fontScale="77500" lnSpcReduction="20000"/>
          </a:bodyPr>
          <a:lstStyle/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«Пробы Штанге и </a:t>
            </a:r>
            <a:r>
              <a:rPr lang="ru-RU" sz="4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Генчи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Дисциплина: Основы диагностических процедур.</a:t>
            </a:r>
          </a:p>
          <a:p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Проверила: Могилевская А.Н.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Табакаева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 308г.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Красноярск, 2020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274638"/>
            <a:ext cx="3131840" cy="567464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Показатели относительно образа жизни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72200" cy="677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7768"/>
          <a:stretch/>
        </p:blipFill>
        <p:spPr bwMode="auto">
          <a:xfrm>
            <a:off x="255447" y="1961777"/>
            <a:ext cx="8676456" cy="455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47" y="342082"/>
            <a:ext cx="863310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6912" y="2708919"/>
            <a:ext cx="6707088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 с задержкой дыхания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4056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Проба с задержкой дыхания используется для суждения о кислородном обеспечении организма. Она характеризует также общий уровень тренированности человека. 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в двух вариантах: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задержка дыхания на вдохе (проба Штанге)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задержка дыхания на выдохе (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проба Генчи).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756" y="274638"/>
            <a:ext cx="896448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Показания к проведению функциональных проб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Оценка функционального состояния сердечно – сосудистой, дыхательной и других систем организма здоровых и больных людей;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Оценка физической подготовленности к занятиям спортом, физической культурой и ЛФК;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Экспертиза профессиональной пригодности;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Оценка эффективности программ тренировки и реабилитации.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Оценка приспособляемости к данной нагрузке;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Оценка физической работоспособности и уровня подготовленности;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42" y="115699"/>
            <a:ext cx="9324528" cy="65253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Противопоказания к проведению функциональных проб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Острый период заболевания;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Повышенная температура тела;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Кровотечение;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Тяжелое общее состояние;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Выраженная недостаточность кровообращения;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Гипертонический криз;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Нарушение ритма сердца;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 Быстро прогрессирующая и нестабильная стенокардия;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9. Аневризма аорты;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10. Острый тромбофлебит;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11. Аортальный стеноз;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12. Выраженная дыхательная недостаточность;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13. Острые психические расстройства;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14. Невозможность выполнения пробы (болезни нервной и нервно – мышечной системы).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 с задержкой дыхания на вдохе (проба Штанге).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076056" cy="5257800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Необходимое оборудование: секундомер,  (носовой зажим).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Порядок проведения обследования.  До проведения пробы у обследуемого дважды подсчитывается пульс за 30 сек в положении стоя. Дыхание задерживается на полном вдохе, который обследуемый делает после трех дыханий на 3/4 глубины полного вдоха. </a:t>
            </a:r>
          </a:p>
        </p:txBody>
      </p:sp>
      <p:pic>
        <p:nvPicPr>
          <p:cNvPr id="1026" name="Picture 2" descr="C:\Users\VovoCHKA\Desktop\проб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484" y="2564904"/>
            <a:ext cx="382951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 с задержкой дыхания на вдохе (проба Штанге).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489654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нос одевается зажим или же обследуемый зажимает нос пальцами. Время задержки регистрируется по секундомеру. Тотчас после возобновления дыхания производится подсчет пульса. Проба может быть проведена дважды с интервалами в 3-5 мин между определениями.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/>
              <a:t>Порядок обработки результатов обследования. По длительности задержки дыхания проба оценивается следующим образом:</a:t>
            </a:r>
            <a:br>
              <a:rPr lang="ru-RU" sz="2400" dirty="0"/>
            </a:br>
            <a:endParaRPr lang="ru-RU" sz="2400" dirty="0"/>
          </a:p>
          <a:p>
            <a:pPr>
              <a:buNone/>
            </a:pPr>
            <a:br>
              <a:rPr lang="ru-RU" sz="2400" dirty="0"/>
            </a:br>
            <a:r>
              <a:rPr lang="ru-RU" sz="2400" i="1" dirty="0"/>
              <a:t>менее39 сек - неудовлетворительно;</a:t>
            </a:r>
            <a:br>
              <a:rPr lang="ru-RU" sz="2400" i="1" dirty="0"/>
            </a:br>
            <a:r>
              <a:rPr lang="ru-RU" sz="2400" i="1" dirty="0"/>
              <a:t> 40-49 сек  - удовлетворительно;</a:t>
            </a:r>
            <a:br>
              <a:rPr lang="ru-RU" sz="2400" i="1" dirty="0"/>
            </a:br>
            <a:r>
              <a:rPr lang="ru-RU" sz="2400" i="1" dirty="0"/>
              <a:t>свыше 50 сек - хорошо.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593"/>
            <a:ext cx="8686800" cy="11825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другие варианты нормальных показателей относительно пола: </a:t>
            </a:r>
          </a:p>
        </p:txBody>
      </p:sp>
      <p:pic>
        <p:nvPicPr>
          <p:cNvPr id="2050" name="Picture 2" descr="C:\Users\VovoCHKA\Desktop\проба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319"/>
          <a:stretch>
            <a:fillRect/>
          </a:stretch>
        </p:blipFill>
        <p:spPr bwMode="auto">
          <a:xfrm>
            <a:off x="0" y="1916832"/>
            <a:ext cx="9144000" cy="4298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 с задержкой дыхания на выдохе (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проба Генчи).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Необходимое оборудование: секундомер,  (носовой зажим).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Порядок проведения обследования. 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 проведения пробы у обследуемого дважды подсчитывается пульс за 30 сек в положении стоя. Дыхание задерживается на полном выдохе, который обследуемый делает после трех дыханий на 3/4 глубины полного вдоха.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 с задержкой дыхания на выдохе (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проба Генчи).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На нос одевается зажим или же обследуемый зажимает нос пальцами. Время задержки регистрируется по секундомеру. Тотчас после возобновления дыхания производится подсчет пульса. Проба может быть проведена дважды с интервалами в 3-5 мин между определениями.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Порядок обработки результатов обследования. По длительности задержки дыхания проба оценивается следующим образом: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менее 34 сек - неудовлетворительно;</a:t>
            </a:r>
            <a:br>
              <a:rPr lang="ru-RU" sz="3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35-39 сек     - удовлетворительно;</a:t>
            </a:r>
            <a:br>
              <a:rPr lang="ru-RU" sz="3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свыше 40 сек - хорошо.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411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Фармацевтический колледж</vt:lpstr>
      <vt:lpstr>Проба с задержкой дыхания</vt:lpstr>
      <vt:lpstr>Презентация PowerPoint</vt:lpstr>
      <vt:lpstr>Презентация PowerPoint</vt:lpstr>
      <vt:lpstr>Проба с задержкой дыхания на вдохе (проба Штанге).</vt:lpstr>
      <vt:lpstr>Проба с задержкой дыхания на вдохе (проба Штанге).</vt:lpstr>
      <vt:lpstr>Есть другие варианты нормальных показателей относительно пола: </vt:lpstr>
      <vt:lpstr>Проба с задержкой дыхания на выдохе (проба Генчи).</vt:lpstr>
      <vt:lpstr>Проба с задержкой дыхания на выдохе (проба Генчи).</vt:lpstr>
      <vt:lpstr>Показатели относительно образа жизни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VovoCHKA</dc:creator>
  <cp:lastModifiedBy>Вероника Табакаева</cp:lastModifiedBy>
  <cp:revision>7</cp:revision>
  <dcterms:created xsi:type="dcterms:W3CDTF">2020-11-15T15:09:42Z</dcterms:created>
  <dcterms:modified xsi:type="dcterms:W3CDTF">2020-11-16T06:08:51Z</dcterms:modified>
</cp:coreProperties>
</file>