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Любимый фильм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653136"/>
            <a:ext cx="3707904" cy="136815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Выполнел</a:t>
            </a:r>
            <a:r>
              <a:rPr lang="ru-RU" sz="1800" dirty="0"/>
              <a:t>:</a:t>
            </a:r>
            <a:r>
              <a:rPr lang="ru-RU" sz="1800" dirty="0" smtClean="0"/>
              <a:t> </a:t>
            </a:r>
          </a:p>
          <a:p>
            <a:r>
              <a:rPr lang="ru-RU" sz="1800" dirty="0" err="1" smtClean="0"/>
              <a:t>Расулбаев</a:t>
            </a:r>
            <a:r>
              <a:rPr lang="ru-RU" sz="1800" dirty="0" smtClean="0"/>
              <a:t> </a:t>
            </a:r>
            <a:r>
              <a:rPr lang="ru-RU" sz="1800" dirty="0" err="1" smtClean="0"/>
              <a:t>Исламидин</a:t>
            </a:r>
            <a:r>
              <a:rPr lang="ru-RU" sz="1800" dirty="0" smtClean="0"/>
              <a:t> </a:t>
            </a:r>
            <a:r>
              <a:rPr lang="ru-RU" sz="1800" dirty="0" err="1" smtClean="0"/>
              <a:t>Расулбаевич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119 </a:t>
            </a:r>
            <a:r>
              <a:rPr lang="ru-RU" sz="1800" dirty="0" err="1" smtClean="0"/>
              <a:t>леч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1500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184576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Грозовые ворота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2016224" cy="302433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276872"/>
            <a:ext cx="5688633" cy="37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125616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 РОТА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763921" cy="3607296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79"/>
            <a:ext cx="2880320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СООБРАЖЕНИЯМ         СОВЕСТИ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672408" cy="346328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1044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Мистер </a:t>
            </a:r>
            <a:r>
              <a:rPr lang="ru-RU" dirty="0"/>
              <a:t>и</a:t>
            </a:r>
            <a:r>
              <a:rPr lang="ru-RU" dirty="0" smtClean="0"/>
              <a:t> Миссис Смит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573856" cy="3886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060848"/>
            <a:ext cx="374441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6781800" cy="1600200"/>
          </a:xfrm>
        </p:spPr>
        <p:txBody>
          <a:bodyPr/>
          <a:lstStyle/>
          <a:p>
            <a:r>
              <a:rPr lang="ru-RU" dirty="0" smtClean="0"/>
              <a:t>Спасибо за внимания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708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</TotalTime>
  <Words>23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Любимый фильм</vt:lpstr>
      <vt:lpstr>Грозовые ворота  </vt:lpstr>
      <vt:lpstr>9 РОТА </vt:lpstr>
      <vt:lpstr>ПО СООБРАЖЕНИЯМ         СОВЕСТИ</vt:lpstr>
      <vt:lpstr>Мистер и Миссис Смит</vt:lpstr>
      <vt:lpstr>Спасибо за внимания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фильм</dc:title>
  <dc:creator>Библиотека 6</dc:creator>
  <cp:lastModifiedBy>Библиотека 6</cp:lastModifiedBy>
  <cp:revision>6</cp:revision>
  <dcterms:created xsi:type="dcterms:W3CDTF">2023-12-19T06:41:04Z</dcterms:created>
  <dcterms:modified xsi:type="dcterms:W3CDTF">2023-12-19T07:43:58Z</dcterms:modified>
</cp:coreProperties>
</file>