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8B23-5BE0-47C7-9790-031752ED430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DB457-2F57-46A0-838D-3AA80FE98B5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8B23-5BE0-47C7-9790-031752ED430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B457-2F57-46A0-838D-3AA80FE98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8B23-5BE0-47C7-9790-031752ED430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B457-2F57-46A0-838D-3AA80FE98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8B23-5BE0-47C7-9790-031752ED430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DB457-2F57-46A0-838D-3AA80FE98B5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8B23-5BE0-47C7-9790-031752ED430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DB457-2F57-46A0-838D-3AA80FE98B5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8B23-5BE0-47C7-9790-031752ED430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DB457-2F57-46A0-838D-3AA80FE98B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8B23-5BE0-47C7-9790-031752ED430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DB457-2F57-46A0-838D-3AA80FE98B5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8B23-5BE0-47C7-9790-031752ED430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DB457-2F57-46A0-838D-3AA80FE98B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8B23-5BE0-47C7-9790-031752ED430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DB457-2F57-46A0-838D-3AA80FE98B5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8B23-5BE0-47C7-9790-031752ED430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DB457-2F57-46A0-838D-3AA80FE98B5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8B23-5BE0-47C7-9790-031752ED430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DB457-2F57-46A0-838D-3AA80FE98B5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2618B23-5BE0-47C7-9790-031752ED430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D7DB457-2F57-46A0-838D-3AA80FE98B5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Волонтерская деятельность студентов профсоюзной организации  Института Стоматологии-НОЦ-инновационной стоматологии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70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7834064" cy="5335487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/>
              <a:t>Члены профсоюза Института Стоматологии-НОЦ-инновационной стоматологии посетили дом-интернат для умственно отсталых детей №3</a:t>
            </a:r>
            <a:r>
              <a:rPr lang="ru-RU" dirty="0" smtClean="0"/>
              <a:t>.</a:t>
            </a:r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r>
              <a:rPr lang="ru-RU" dirty="0"/>
              <a:t>Встреча была направлена на развитие социальной адаптации детей, материальной  взаимопомощи, коммуникативной способности и поддержки в трудных жизненных ситуациях. Красноярский дом-интернат  для умственно отсталых детей выражает огромную благодарность руководству и студенческому совету Института Стоматологии.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91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564922" cy="50474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0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884876" cy="52565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0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355160" cy="49034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0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40" y="685800"/>
            <a:ext cx="7895220" cy="5263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25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7895220" cy="5263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33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247148" cy="48314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8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679196" cy="51194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83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</TotalTime>
  <Words>61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Волонтерская деятельность студентов профсоюзной организации  Института Стоматологии-НОЦ-инновационной стоматологии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KGMA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Волонтерская деятельность студентов профсоюзной организации  Института Стоматологии-НОЦ-инновационной стоматологии </dc:title>
  <dc:creator>k-2</dc:creator>
  <cp:lastModifiedBy>k-2</cp:lastModifiedBy>
  <cp:revision>1</cp:revision>
  <dcterms:created xsi:type="dcterms:W3CDTF">2015-06-03T06:53:15Z</dcterms:created>
  <dcterms:modified xsi:type="dcterms:W3CDTF">2015-06-03T07:00:34Z</dcterms:modified>
</cp:coreProperties>
</file>