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7" r:id="rId4"/>
    <p:sldId id="261" r:id="rId5"/>
    <p:sldId id="262" r:id="rId6"/>
    <p:sldId id="266" r:id="rId7"/>
    <p:sldId id="268" r:id="rId8"/>
    <p:sldId id="263" r:id="rId9"/>
    <p:sldId id="264" r:id="rId10"/>
    <p:sldId id="265" r:id="rId11"/>
    <p:sldId id="269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285861"/>
            <a:ext cx="7243786" cy="23145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Результаты экспертизы фондов оценочных средств для промежуточной аттестации по дисциплинам специальности 31.05.03 - Стоматология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357826"/>
            <a:ext cx="7643866" cy="107157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методической комиссии,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 Орешкин И.В.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Заседание ЦКМС, 16 ноября 2017 г.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142852"/>
            <a:ext cx="3857651" cy="854990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Физика, математика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142984"/>
            <a:ext cx="7829576" cy="49831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Заключение по ФОС для промежуточной аттестации (рекомендации):</a:t>
            </a:r>
          </a:p>
          <a:p>
            <a:pPr algn="ctr">
              <a:buNone/>
            </a:pPr>
            <a:endParaRPr lang="ru-RU" sz="2400" dirty="0" smtClean="0"/>
          </a:p>
          <a:p>
            <a:r>
              <a:rPr lang="ru-RU" sz="2800" i="1" dirty="0" smtClean="0"/>
              <a:t>Расширить аннотации к темам занятий.</a:t>
            </a:r>
          </a:p>
          <a:p>
            <a:r>
              <a:rPr lang="ru-RU" sz="2800" i="1" dirty="0" smtClean="0"/>
              <a:t>Добавить темы для изучения: «Физические основы метода </a:t>
            </a:r>
            <a:r>
              <a:rPr lang="ru-RU" sz="2800" i="1" dirty="0" err="1" smtClean="0"/>
              <a:t>электроодонтометрии</a:t>
            </a:r>
            <a:r>
              <a:rPr lang="ru-RU" sz="2800" i="1" dirty="0" smtClean="0"/>
              <a:t>», «Физические основы метода </a:t>
            </a:r>
            <a:r>
              <a:rPr lang="ru-RU" sz="2800" i="1" dirty="0" err="1" smtClean="0"/>
              <a:t>апекслокации</a:t>
            </a:r>
            <a:r>
              <a:rPr lang="ru-RU" sz="2800" i="1" dirty="0" smtClean="0"/>
              <a:t>», «Расчет индивидуальной эффективной дозы при рентгенологическом исследовании»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  <a:t>Благодарю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  <a:t>за внимание!</a:t>
            </a:r>
            <a:endParaRPr lang="ru-RU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7" descr="i?id=90949980-43-72&amp;n=2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57950" y="4357694"/>
            <a:ext cx="2635720" cy="2249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31.05.03 - Стоматология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85918" y="1214422"/>
          <a:ext cx="6872278" cy="47193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688539"/>
                <a:gridCol w="31837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Дисциплина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Замечания, рекомендации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None/>
                      </a:pPr>
                      <a:r>
                        <a:rPr lang="ru-RU" dirty="0" smtClean="0"/>
                        <a:t>1. Философия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None/>
                      </a:pPr>
                      <a:r>
                        <a:rPr lang="ru-RU" dirty="0" smtClean="0"/>
                        <a:t>2. Биоэтика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None/>
                      </a:pPr>
                      <a:r>
                        <a:rPr lang="ru-RU" dirty="0" smtClean="0"/>
                        <a:t>3. История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4. История искусств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5. Биология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6. Английский язык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есть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7. Немецкий язык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есть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8. Латинский язык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9. Русский язык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10. Физика, математика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11. Физические основы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медицинской техники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есть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Биология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Заключение по ФОС для промежуточной аттестации (рекомендации):</a:t>
            </a:r>
            <a:endParaRPr lang="ru-RU" sz="2400" dirty="0" smtClean="0"/>
          </a:p>
          <a:p>
            <a:endParaRPr lang="ru-RU" dirty="0" smtClean="0"/>
          </a:p>
          <a:p>
            <a:r>
              <a:rPr lang="ru-RU" sz="2800" i="1" dirty="0" smtClean="0"/>
              <a:t>Включить в экзаменационные  билеты ситуационные задачи по генетически обусловленным поражениям челюстно-лицевой области.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615262" cy="92869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История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Заключение по ФОС для промежуточной аттестации (рекомендации):</a:t>
            </a:r>
          </a:p>
          <a:p>
            <a:pPr>
              <a:buNone/>
            </a:pPr>
            <a:endParaRPr lang="ru-RU" sz="2800" dirty="0" smtClean="0"/>
          </a:p>
          <a:p>
            <a:pPr lvl="0"/>
            <a:r>
              <a:rPr lang="ru-RU" sz="2800" i="1" dirty="0" smtClean="0"/>
              <a:t>Внести в методические указания тексты для аннотирования (или ссылки на них).</a:t>
            </a:r>
          </a:p>
          <a:p>
            <a:r>
              <a:rPr lang="ru-RU" sz="2800" i="1" dirty="0" smtClean="0"/>
              <a:t>Увеличить количество тем рефератов, презентаций.</a:t>
            </a:r>
            <a:endParaRPr lang="ru-RU" sz="2800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686700" cy="84615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История искусств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Заключение по ФОС для промежуточной аттестации (рекомендации):</a:t>
            </a:r>
          </a:p>
          <a:p>
            <a:pPr algn="ctr">
              <a:buNone/>
            </a:pPr>
            <a:endParaRPr lang="ru-RU" sz="2400" dirty="0" smtClean="0"/>
          </a:p>
          <a:p>
            <a:pPr lvl="0"/>
            <a:r>
              <a:rPr lang="ru-RU" sz="2800" i="1" dirty="0" smtClean="0"/>
              <a:t>Сформулировать задания для рабочих тетрадей в методических указаниях</a:t>
            </a:r>
          </a:p>
          <a:p>
            <a:pPr lvl="0"/>
            <a:r>
              <a:rPr lang="ru-RU" sz="2800" i="1" dirty="0" smtClean="0"/>
              <a:t>Дополнить методички наглядной информацией (фото, рисунки)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Латинский язык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Заключение по ФОС для промежуточной аттестации (рекомендации):</a:t>
            </a:r>
          </a:p>
          <a:p>
            <a:pPr algn="ctr">
              <a:buNone/>
            </a:pPr>
            <a:endParaRPr lang="ru-RU" sz="2400" dirty="0" smtClean="0"/>
          </a:p>
          <a:p>
            <a:pPr lvl="0"/>
            <a:r>
              <a:rPr lang="ru-RU" sz="2800" i="1" dirty="0" smtClean="0"/>
              <a:t>Составить зачетные билеты.</a:t>
            </a:r>
            <a:endParaRPr lang="ru-RU" sz="2800" dirty="0" smtClean="0"/>
          </a:p>
          <a:p>
            <a:pPr lvl="0"/>
            <a:r>
              <a:rPr lang="ru-RU" sz="2800" i="1" dirty="0" smtClean="0"/>
              <a:t>Дополнить банк тем презентаций.</a:t>
            </a:r>
            <a:endParaRPr lang="ru-RU" sz="2800" dirty="0" smtClean="0"/>
          </a:p>
          <a:p>
            <a:pPr lvl="0"/>
            <a:r>
              <a:rPr lang="ru-RU" sz="2800" i="1" dirty="0" smtClean="0"/>
              <a:t>Дополнить банк вопросов для контрольных работ.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Английский язык</a:t>
            </a:r>
            <a:br>
              <a:rPr lang="ru-RU" sz="3600" dirty="0" smtClean="0"/>
            </a:br>
            <a:r>
              <a:rPr lang="ru-RU" sz="3600" dirty="0" smtClean="0"/>
              <a:t>Немецкий язык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2800" b="1" dirty="0" smtClean="0"/>
              <a:t>Заключение по ФОС для промежуточной аттестации (рекомендации):</a:t>
            </a:r>
          </a:p>
          <a:p>
            <a:pPr algn="ctr">
              <a:buNone/>
            </a:pPr>
            <a:endParaRPr lang="ru-RU" sz="2800" dirty="0" smtClean="0"/>
          </a:p>
          <a:p>
            <a:pPr lvl="0"/>
            <a:r>
              <a:rPr lang="ru-RU" i="1" dirty="0" smtClean="0"/>
              <a:t>Составить зачетные билеты.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Русский язык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Заключение по ФОС для промежуточной аттестации (рекомендации):</a:t>
            </a:r>
          </a:p>
          <a:p>
            <a:pPr algn="ctr">
              <a:buNone/>
            </a:pPr>
            <a:endParaRPr lang="ru-RU" sz="2400" dirty="0" smtClean="0"/>
          </a:p>
          <a:p>
            <a:r>
              <a:rPr lang="ru-RU" sz="2800" i="1" dirty="0" smtClean="0"/>
              <a:t>Расширить аннотации к темам занятий.</a:t>
            </a:r>
            <a:endParaRPr lang="ru-RU" sz="2800" dirty="0" smtClean="0"/>
          </a:p>
          <a:p>
            <a:r>
              <a:rPr lang="ru-RU" sz="2800" i="1" dirty="0" smtClean="0"/>
              <a:t> Изменить формулировки вопросительных тестов, составить тесты на 13 занятие.</a:t>
            </a:r>
            <a:endParaRPr lang="ru-RU" sz="2800" dirty="0" smtClean="0"/>
          </a:p>
          <a:p>
            <a:r>
              <a:rPr lang="ru-RU" sz="2800" i="1" dirty="0" smtClean="0"/>
              <a:t>Составить ситуационные задачи.</a:t>
            </a:r>
            <a:endParaRPr lang="ru-RU" sz="2800" dirty="0" smtClean="0"/>
          </a:p>
          <a:p>
            <a:r>
              <a:rPr lang="ru-RU" sz="2800" i="1" dirty="0" smtClean="0"/>
              <a:t>Составить зачетные билеты.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615262" cy="135732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Физические основы медицинской техники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 smtClean="0"/>
              <a:t>Заключение по ФОС для промежуточной аттестации (рекомендации):</a:t>
            </a:r>
            <a:endParaRPr lang="ru-RU" sz="26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2800" i="1" dirty="0" smtClean="0"/>
              <a:t>Расширить аннотации к темам занятий.</a:t>
            </a:r>
          </a:p>
          <a:p>
            <a:r>
              <a:rPr lang="ru-RU" sz="2800" i="1" dirty="0" smtClean="0"/>
              <a:t>Добавить в темы занятий информацию по стоматологической технике.</a:t>
            </a:r>
          </a:p>
          <a:p>
            <a:r>
              <a:rPr lang="ru-RU" sz="2800" i="1" dirty="0" smtClean="0"/>
              <a:t>Составить ситуационные задачи в условиях которых будет использоваться стоматологическая техника.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4af66a2fcb182d3ad434ed5e7fc455ab60e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312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Результаты экспертизы фондов оценочных средств для промежуточной аттестации по дисциплинам специальности 31.05.03 - Стоматология</vt:lpstr>
      <vt:lpstr>31.05.03 - Стоматология</vt:lpstr>
      <vt:lpstr>Биология</vt:lpstr>
      <vt:lpstr>История </vt:lpstr>
      <vt:lpstr>История искусств </vt:lpstr>
      <vt:lpstr>Латинский язык </vt:lpstr>
      <vt:lpstr>Английский язык Немецкий язык</vt:lpstr>
      <vt:lpstr>Русский язык </vt:lpstr>
      <vt:lpstr>Физические основы медицинской техники </vt:lpstr>
      <vt:lpstr>Физика, математика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Ступникова Надежда Викторовна</cp:lastModifiedBy>
  <cp:revision>33</cp:revision>
  <dcterms:created xsi:type="dcterms:W3CDTF">2017-11-11T12:53:02Z</dcterms:created>
  <dcterms:modified xsi:type="dcterms:W3CDTF">2017-11-16T02:20:48Z</dcterms:modified>
</cp:coreProperties>
</file>