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5A955E-3B32-44BD-9111-80BEE17C7F9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ABA92-C062-4332-8389-08B354D7BF8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регуляции деятельности щитовидной железы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400" dirty="0" smtClean="0"/>
              <a:t>Выполнила студентка  232 группы лечебного</a:t>
            </a:r>
          </a:p>
          <a:p>
            <a:r>
              <a:rPr lang="ru-RU" sz="1400" dirty="0" smtClean="0"/>
              <a:t> факультета Чобанян Нелли </a:t>
            </a:r>
            <a:r>
              <a:rPr lang="ru-RU" sz="1400" dirty="0" err="1" smtClean="0"/>
              <a:t>Размиковна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602128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2021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щитовидной железы</a:t>
            </a:r>
            <a:endParaRPr lang="ru-RU" dirty="0"/>
          </a:p>
        </p:txBody>
      </p:sp>
      <p:pic>
        <p:nvPicPr>
          <p:cNvPr id="4" name="Содержимое 3" descr="Щитавидная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11275"/>
            <a:ext cx="6048672" cy="485402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гистологической структуры</a:t>
            </a:r>
            <a:endParaRPr lang="ru-RU" dirty="0"/>
          </a:p>
        </p:txBody>
      </p:sp>
      <p:pic>
        <p:nvPicPr>
          <p:cNvPr id="4" name="Содержимое 3" descr="щит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55058" y="1219200"/>
            <a:ext cx="7233883" cy="49371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Дифференциация клеток щитовидной железы по поглощению йода</a:t>
            </a:r>
            <a:endParaRPr lang="ru-RU" dirty="0"/>
          </a:p>
        </p:txBody>
      </p:sp>
      <p:pic>
        <p:nvPicPr>
          <p:cNvPr id="4" name="Содержимое 3" descr="щи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50848" y="1346898"/>
            <a:ext cx="6242304" cy="46817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Щитовидная Железа при </a:t>
            </a:r>
            <a:r>
              <a:rPr lang="ru-RU" dirty="0" err="1" smtClean="0"/>
              <a:t>гипо</a:t>
            </a:r>
            <a:r>
              <a:rPr lang="ru-RU" dirty="0" smtClean="0"/>
              <a:t>- и гиперфункции </a:t>
            </a:r>
            <a:endParaRPr lang="ru-RU" dirty="0"/>
          </a:p>
        </p:txBody>
      </p:sp>
      <p:pic>
        <p:nvPicPr>
          <p:cNvPr id="4" name="Содержимое 3" descr="ип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46898"/>
            <a:ext cx="7128792" cy="496242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</TotalTime>
  <Words>39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Способы регуляции деятельности щитовидной железы </vt:lpstr>
      <vt:lpstr>Строение щитовидной железы</vt:lpstr>
      <vt:lpstr>Элементы гистологической структуры</vt:lpstr>
      <vt:lpstr>Дифференциация клеток щитовидной железы по поглощению йода</vt:lpstr>
      <vt:lpstr>Щитовидная Железа при гипо- и гиперфункции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регуляции деятельности щитовидной железы</dc:title>
  <dc:creator>Админ</dc:creator>
  <cp:lastModifiedBy>Админ</cp:lastModifiedBy>
  <cp:revision>10</cp:revision>
  <dcterms:created xsi:type="dcterms:W3CDTF">2021-09-23T14:12:23Z</dcterms:created>
  <dcterms:modified xsi:type="dcterms:W3CDTF">2021-09-23T15:50:10Z</dcterms:modified>
</cp:coreProperties>
</file>