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05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5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5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92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85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3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1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6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F86F85D-DCE1-473C-B2F2-1494E5AFB0A4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3C55BBC-7C7F-484B-A1A7-005F7EEF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6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УРОК ЗДОРОВЬЯ УЧЕНИКОВ 3-ГО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9915" y="456795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Выполнила ординатор </a:t>
            </a:r>
          </a:p>
          <a:p>
            <a:pPr algn="r"/>
            <a:r>
              <a:rPr lang="ru-RU" dirty="0"/>
              <a:t>кафедры-клиники стоматологии ИПО по специальности «Ортодонтия» </a:t>
            </a:r>
          </a:p>
          <a:p>
            <a:pPr algn="r"/>
            <a:r>
              <a:rPr lang="ru-RU" dirty="0"/>
              <a:t>Ковалевич Н.Н.</a:t>
            </a:r>
          </a:p>
        </p:txBody>
      </p:sp>
    </p:spTree>
    <p:extLst>
      <p:ext uri="{BB962C8B-B14F-4D97-AF65-F5344CB8AC3E}">
        <p14:creationId xmlns:p14="http://schemas.microsoft.com/office/powerpoint/2010/main" val="47776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Ополаскиватель для полости рта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8412"/>
            <a:ext cx="10907332" cy="1310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Далеко не все дети способны качественно почистить зубы. Ополаскиватель для полости рта является финальным результатом гигиены полости рта. Он позволяет:</a:t>
            </a:r>
          </a:p>
        </p:txBody>
      </p:sp>
      <p:pic>
        <p:nvPicPr>
          <p:cNvPr id="6152" name="Picture 8" descr="Сода при стоматите - полоскание рта, лечение народными рецепт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5" y="2810188"/>
            <a:ext cx="4546732" cy="301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5409127" y="2498502"/>
            <a:ext cx="6490952" cy="3928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Снизить вероятность развития кариеса временных зубов;</a:t>
            </a:r>
          </a:p>
          <a:p>
            <a:r>
              <a:rPr lang="ru-RU" dirty="0" smtClean="0"/>
              <a:t>Ускорить процессы регенерации после выпадения зубов;</a:t>
            </a:r>
          </a:p>
          <a:p>
            <a:r>
              <a:rPr lang="ru-RU" dirty="0" smtClean="0"/>
              <a:t>Устранить болезнетворные грибки и бактерии;</a:t>
            </a:r>
          </a:p>
          <a:p>
            <a:r>
              <a:rPr lang="ru-RU" dirty="0" smtClean="0"/>
              <a:t>Сформировать у ребенка здоровую привычку ежедневно заботиться о здоровье зубов.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536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454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0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Здоровье человека закладывается в детстве. Только при повседневном применении гигиенических навыков по уходу за полостью рта, можно добиться перехода их к стойким привычкам на всю дальнейшую жизнь, тогда улыбка будет ослепительной и белоснежной.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детская улыбка фото» — карточка пользователя semyon.setaras в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272" y="2883928"/>
            <a:ext cx="5318975" cy="362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13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513" y="1258911"/>
            <a:ext cx="9872871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Цель урока – сформировать у учащихся 3-го класса навыки гигиены полости рта.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Задачи: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Научить последовательности выполнения чистки зубов;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Расширить знания о выборе щетки и пасты;</a:t>
            </a:r>
          </a:p>
          <a:p>
            <a:pPr marL="342900" indent="-342900"/>
            <a:r>
              <a:rPr lang="ru-RU" sz="2400" dirty="0" smtClean="0">
                <a:solidFill>
                  <a:schemeClr val="tx1"/>
                </a:solidFill>
              </a:rPr>
              <a:t>Объяснить важность гигиены полости рта для здоровья.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4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Что такое здоровье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Здоровье – это самое большое богатство! Если вы с детства научитесь беречь и укреплять свое здоровье то будете жить долго и счастливо!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Вести здоровый образ жизни – это значит закаляться и хорошо высыпаться, делать гимнастику, гулять на свежем воздухе, хорошо выспаться, правильно питаться, хорошо пережевывать пищу, есть не спеша.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8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259" y="717168"/>
            <a:ext cx="10515600" cy="5503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Народная мудрость гласит: «Чем больше жуешь, тем дольше проживешь», «Хорошо прожуешь – гладко </a:t>
            </a:r>
            <a:r>
              <a:rPr lang="ru-RU" sz="2400" dirty="0" err="1" smtClean="0">
                <a:solidFill>
                  <a:schemeClr val="tx1"/>
                </a:solidFill>
              </a:rPr>
              <a:t>проглотитшь</a:t>
            </a:r>
            <a:r>
              <a:rPr lang="ru-RU" sz="2400" dirty="0" smtClean="0">
                <a:solidFill>
                  <a:schemeClr val="tx1"/>
                </a:solidFill>
              </a:rPr>
              <a:t>», соблюдай правила гигиены за столом, мой руки перед едой, чаще смейся и улыбайся, и конечно же чисти зубы не менее 2-х раз в день. Сегодня мы об этом и поговорим.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Щетка, паста и вода – мои лучшие друзья!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 основным предметам гигиены полости рта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относятся зубные щетки, к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основным </a:t>
            </a:r>
            <a:r>
              <a:rPr lang="ru-RU" sz="2400" dirty="0" smtClean="0">
                <a:solidFill>
                  <a:schemeClr val="tx1"/>
                </a:solidFill>
              </a:rPr>
              <a:t>средствам –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зубные пасты.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 дополнительным предметам гигиены полости рта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относятся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флоссы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флоссеты</a:t>
            </a:r>
            <a:r>
              <a:rPr lang="ru-RU" sz="2400" dirty="0" smtClean="0">
                <a:solidFill>
                  <a:schemeClr val="tx1"/>
                </a:solidFill>
              </a:rPr>
              <a:t>, ершики,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зубочистки, к</a:t>
            </a:r>
            <a:r>
              <a:rPr lang="ru-RU" sz="2400" dirty="0" smtClean="0">
                <a:solidFill>
                  <a:schemeClr val="tx1"/>
                </a:solidFill>
              </a:rPr>
              <a:t> дополнительным средствам </a:t>
            </a:r>
            <a:r>
              <a:rPr lang="ru-RU" sz="2400" smtClean="0">
                <a:solidFill>
                  <a:schemeClr val="tx1"/>
                </a:solidFill>
              </a:rPr>
              <a:t>– </a:t>
            </a:r>
          </a:p>
          <a:p>
            <a:pPr marL="0" indent="0">
              <a:buNone/>
            </a:pPr>
            <a:r>
              <a:rPr lang="ru-RU" sz="2400" smtClean="0">
                <a:solidFill>
                  <a:schemeClr val="tx1"/>
                </a:solidFill>
              </a:rPr>
              <a:t>эликсиры</a:t>
            </a:r>
            <a:r>
              <a:rPr lang="ru-RU" sz="2400" dirty="0" smtClean="0">
                <a:solidFill>
                  <a:schemeClr val="tx1"/>
                </a:solidFill>
              </a:rPr>
              <a:t>, ополаскиватели, пенки.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6" name="Picture 2" descr="Уход за зубами и правила гигиены полости р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238" y="2562896"/>
            <a:ext cx="4026695" cy="387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75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нига: &quot;Зубная книга. Все о твоих молочных зубах&quot; - Ивона Радюнц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нига: &quot;Зубная книга. Все о твоих молочных зубах&quot; - Ивона Радюнц ..."/>
          <p:cNvSpPr>
            <a:spLocks noChangeAspect="1" noChangeArrowheads="1"/>
          </p:cNvSpPr>
          <p:nvPr/>
        </p:nvSpPr>
        <p:spPr bwMode="auto">
          <a:xfrm>
            <a:off x="307974" y="7937"/>
            <a:ext cx="3507983" cy="350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 descr="Как правильно чистить зубы? - Санаторий для детей «Надежд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14" y="0"/>
            <a:ext cx="6847751" cy="684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03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57270" y="1529412"/>
            <a:ext cx="10515600" cy="32100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Чистим зубы дважды в сутки,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Чистим долго – три минутки.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Щеткой чистим не лохматой,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Пастой вкусной, ароматной.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Чистим щеткой вверх и вниз –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Ну, микробы, берегись!</a:t>
            </a:r>
          </a:p>
        </p:txBody>
      </p:sp>
      <p:pic>
        <p:nvPicPr>
          <p:cNvPr id="4098" name="Picture 2" descr="Чем отличаются детские зубные пасты? - Стоматологический бло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405" y="181042"/>
            <a:ext cx="3622905" cy="184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10 лучших детских зубных паст: рокс, сплат, weleda, элмекс и др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197" y="3873836"/>
            <a:ext cx="4300113" cy="241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ТОП-6 Лучших детских зубных паст – Рейтинг 2019 год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838" y="1873229"/>
            <a:ext cx="3548774" cy="215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04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321" y="859710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Чистить зубы нужно 2 раза в день;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 утрам чистите зубы после завтрака, по вечерам - перед сном;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Зубную щетку нужно менять раз в три месяца;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Возьмите себе за правило после каждого приема пищи – особенно после сладкой и кислой тщательно полоскать рот простой водой.</a:t>
            </a:r>
          </a:p>
          <a:p>
            <a:endParaRPr lang="ru-RU" sz="2400" dirty="0"/>
          </a:p>
        </p:txBody>
      </p:sp>
      <p:pic>
        <p:nvPicPr>
          <p:cNvPr id="5122" name="Picture 2" descr="Как правильно чистить зубы маленьким детям | Цветы жизн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774" y="3181794"/>
            <a:ext cx="3966693" cy="321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98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Как же выбрать «правильную» зубную щетину?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Щетка должна быть выполнена из искусственного материала;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Она должна состоять из множества пучков, что обеспечивает оптимальную чистящую поверхность;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Используйте щетку с маленькой прорезиненной головкой. Это поможет избежать травм десны;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Ручка детских щеток должна быть толстой и иметь углубления для пальцев;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Менять щетину надо каждые 2-3 месяца;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Хранить щетку головой вверх, что бы не накапливать влагу;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Мыть щетину следует и до чистки зубов и после нее.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8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242" y="334328"/>
            <a:ext cx="9875520" cy="13563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Как правильно выбрать пасту?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321" y="1523262"/>
            <a:ext cx="10945969" cy="4794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таком возрасте очень легко повредить хрупкую поверхность зубов. При покупке обязательно изучите состав тюбика: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Содержание фтора не должно превышать 200 единиц. Чрезмерная концентрация приводит к флюорозу (появлению полос, пятен), которые в последствии трудно лечить;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Пенообразователи не приносят пользы, а лишь способствуют образованию пены, что делает процесс чистки приятнее;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Отбеливатели – требуются только взрослым;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Полезные вещества: кальций, белки, глюкоза и другие компоненты помогают поддерживать здоровье зубов;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Ароматизированные средства позволяют превратить каждый поход в ванную в увлекательную игру.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0334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Другая 2">
      <a:dk1>
        <a:sysClr val="windowText" lastClr="000000"/>
      </a:dk1>
      <a:lt1>
        <a:sysClr val="window" lastClr="FFFFFF"/>
      </a:lt1>
      <a:dk2>
        <a:srgbClr val="000000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88</TotalTime>
  <Words>586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Corbel</vt:lpstr>
      <vt:lpstr>Базис</vt:lpstr>
      <vt:lpstr>УРОК ЗДОРОВЬЯ УЧЕНИКОВ 3-ГО КЛАССА</vt:lpstr>
      <vt:lpstr>Презентация PowerPoint</vt:lpstr>
      <vt:lpstr>Что такое здоровье?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же выбрать «правильную» зубную щетину?</vt:lpstr>
      <vt:lpstr>Как правильно выбрать пасту?</vt:lpstr>
      <vt:lpstr>Ополаскиватель для полости рта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 УЧЕНИКОВ 3-ГО КЛАССА</dc:title>
  <dc:creator>User</dc:creator>
  <cp:lastModifiedBy>User</cp:lastModifiedBy>
  <cp:revision>15</cp:revision>
  <dcterms:created xsi:type="dcterms:W3CDTF">2020-04-14T12:51:02Z</dcterms:created>
  <dcterms:modified xsi:type="dcterms:W3CDTF">2020-04-15T10:21:46Z</dcterms:modified>
</cp:coreProperties>
</file>