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Литературный язык как основа культуры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Для интеллигентного человека дурно говорить должно бы считаться таким же неприличием, как не уметь читать и писать. </a:t>
            </a:r>
          </a:p>
          <a:p>
            <a:pPr algn="r"/>
            <a:r>
              <a:rPr lang="ru-RU" b="1" dirty="0" smtClean="0"/>
              <a:t>А.П. Чехов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 smtClean="0"/>
              <a:t>Литературный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502979"/>
            <a:ext cx="8915400" cy="440824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Литературный язык </a:t>
            </a:r>
            <a:r>
              <a:rPr lang="ru-RU" sz="2800" dirty="0" smtClean="0"/>
              <a:t>– высшая форма национального языка; система элементов языка, речевых средств, отобранных из национального языка и обработанных мастерами слова. </a:t>
            </a:r>
          </a:p>
          <a:p>
            <a:pPr algn="just"/>
            <a:r>
              <a:rPr lang="ru-RU" sz="2800" dirty="0" smtClean="0"/>
              <a:t>Литературный язык является обязательным для всех носителей и обслуживает все сферы человеческой деятельности: политику, науку, культуру, образование, официально-деловое общение, телевидение и т.д.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 smtClean="0"/>
              <a:t>Функции литературного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97876"/>
            <a:ext cx="8915400" cy="4513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Коммуникативная функция; </a:t>
            </a:r>
          </a:p>
          <a:p>
            <a:r>
              <a:rPr lang="ru-RU" sz="2800" dirty="0" smtClean="0"/>
              <a:t>Познавательная (</a:t>
            </a:r>
            <a:r>
              <a:rPr lang="ru-RU" sz="2800" dirty="0" err="1" smtClean="0"/>
              <a:t>когникативная</a:t>
            </a:r>
            <a:r>
              <a:rPr lang="ru-RU" sz="2800" dirty="0" smtClean="0"/>
              <a:t>) функция; </a:t>
            </a:r>
          </a:p>
          <a:p>
            <a:r>
              <a:rPr lang="ru-RU" sz="2800" dirty="0" smtClean="0"/>
              <a:t>Аккумулятивная функция; </a:t>
            </a:r>
          </a:p>
          <a:p>
            <a:r>
              <a:rPr lang="ru-RU" sz="2800" dirty="0" smtClean="0"/>
              <a:t>Эмоциональная функция;</a:t>
            </a:r>
          </a:p>
          <a:p>
            <a:r>
              <a:rPr lang="ru-RU" sz="2800" dirty="0" err="1" smtClean="0"/>
              <a:t>Волюнтативная</a:t>
            </a:r>
            <a:r>
              <a:rPr lang="ru-RU" sz="2800" dirty="0" smtClean="0"/>
              <a:t> функция (воздействия).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литературного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4559" y="1545021"/>
            <a:ext cx="9496697" cy="498640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err="1" smtClean="0"/>
              <a:t>Нормированность</a:t>
            </a:r>
            <a:r>
              <a:rPr lang="ru-RU" sz="2400" dirty="0" smtClean="0"/>
              <a:t> – наличие норм, правил, выработанных общественной практикой использования речевых средств. </a:t>
            </a:r>
          </a:p>
          <a:p>
            <a:pPr algn="just"/>
            <a:r>
              <a:rPr lang="ru-RU" sz="2400" b="1" dirty="0" err="1" smtClean="0"/>
              <a:t>Кодифицированность</a:t>
            </a:r>
            <a:r>
              <a:rPr lang="ru-RU" sz="2400" dirty="0" smtClean="0"/>
              <a:t> – упорядоченность и фиксация языковых норм. </a:t>
            </a:r>
          </a:p>
          <a:p>
            <a:pPr algn="just"/>
            <a:r>
              <a:rPr lang="ru-RU" sz="2400" b="1" dirty="0" smtClean="0"/>
              <a:t>Устойчивость</a:t>
            </a:r>
            <a:r>
              <a:rPr lang="ru-RU" sz="2400" dirty="0" smtClean="0"/>
              <a:t> (стабильность, традиционность). Литературный язык, как живой организм, постоянно изменяется, развивается, обогащается, но при этом представляет собой довольно устойчивую систему. </a:t>
            </a:r>
          </a:p>
          <a:p>
            <a:pPr algn="just"/>
            <a:r>
              <a:rPr lang="ru-RU" sz="2400" b="1" dirty="0" err="1" smtClean="0"/>
              <a:t>Полифункциональность</a:t>
            </a:r>
            <a:r>
              <a:rPr lang="ru-RU" sz="2400" dirty="0" smtClean="0"/>
              <a:t> – это использование литературного языка в различных сферах человеческой деятельности.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существования литературного языка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55371" y="2133600"/>
            <a:ext cx="9349241" cy="4546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Устная – звучащая речь.</a:t>
            </a:r>
          </a:p>
          <a:p>
            <a:pPr algn="just"/>
            <a:r>
              <a:rPr lang="ru-RU" sz="2400" dirty="0" smtClean="0"/>
              <a:t>Письменная – речь, графически оформленная, текст. </a:t>
            </a:r>
          </a:p>
          <a:p>
            <a:pPr algn="just"/>
            <a:r>
              <a:rPr lang="ru-RU" sz="2400" b="1" dirty="0" smtClean="0"/>
              <a:t>Книжная речь </a:t>
            </a:r>
            <a:r>
              <a:rPr lang="ru-RU" sz="2400" dirty="0" smtClean="0"/>
              <a:t>обслуживает политическую, законодательную, научную, управленческую сферы общения (конгрессы, конференции, заседания, совещания), а </a:t>
            </a:r>
            <a:r>
              <a:rPr lang="ru-RU" sz="2400" b="1" dirty="0" smtClean="0"/>
              <a:t>разговорная речь </a:t>
            </a:r>
            <a:r>
              <a:rPr lang="ru-RU" sz="2400" dirty="0" smtClean="0"/>
              <a:t>используется на полуофициальных заседаниях, совещаниях, неофициальных юбилеях, дружеских встречах, при доверительных беседах начальника с подчинённым, в семейной обстановке.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794076"/>
            <a:ext cx="8915400" cy="411714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Диалекты</a:t>
            </a:r>
            <a:r>
              <a:rPr lang="ru-RU" sz="2800" i="1" dirty="0" smtClean="0"/>
              <a:t> </a:t>
            </a:r>
            <a:r>
              <a:rPr lang="ru-RU" sz="2800" dirty="0" smtClean="0"/>
              <a:t>– разновидности языка, являющиеся средством общения коллектива, объединённого территориально (сельские жители разных областей и районов). </a:t>
            </a:r>
          </a:p>
          <a:p>
            <a:pPr algn="just"/>
            <a:r>
              <a:rPr lang="ru-RU" sz="2800" dirty="0" smtClean="0"/>
              <a:t>Территориальные диалекты существуют только в устной форме, служат для бытового общения, имеют характерный для каждого диалекта набор фонетических, грамматических, лексических различий.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Просторечие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2925" y="1807029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Просторечие</a:t>
            </a:r>
            <a:r>
              <a:rPr lang="ru-RU" sz="2800" dirty="0" smtClean="0"/>
              <a:t> – одна из форм национального русского языка, которая характеризуется набором языковых форм, нарушающих нормы литературного языка. </a:t>
            </a:r>
          </a:p>
          <a:p>
            <a:pPr algn="just"/>
            <a:r>
              <a:rPr lang="ru-RU" sz="2800" dirty="0" smtClean="0"/>
              <a:t>Социальная база просторечия – горожане с невысоким уровнем образования, просторечие территориально не ограничено, используется в бытовой обстановке, преимущественно в устной форме.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Жаргон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818290"/>
            <a:ext cx="8915400" cy="409293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Жаргон</a:t>
            </a:r>
            <a:r>
              <a:rPr lang="ru-RU" sz="2800" dirty="0" smtClean="0"/>
              <a:t> – речь социальных и профессиональных групп людей, объединённых общностью занятий, интересов, социального положения (студентов, спортсменов, актёров). </a:t>
            </a:r>
          </a:p>
          <a:p>
            <a:pPr algn="just"/>
            <a:r>
              <a:rPr lang="ru-RU" sz="2800" dirty="0" smtClean="0"/>
              <a:t>Возникновение жаргонов связано со стремлением отдельных групп противопоставить себя обществу, отгородиться от него, используя средства языка.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493</TotalTime>
  <Words>375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Литературный язык как основа культуры речи</vt:lpstr>
      <vt:lpstr>Литературный язык</vt:lpstr>
      <vt:lpstr>Функции литературного языка</vt:lpstr>
      <vt:lpstr>Признаки литературного языка</vt:lpstr>
      <vt:lpstr>Формы существования литературного языка</vt:lpstr>
      <vt:lpstr>Диалект</vt:lpstr>
      <vt:lpstr>Просторечие</vt:lpstr>
      <vt:lpstr>Жаргон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14</cp:revision>
  <dcterms:created xsi:type="dcterms:W3CDTF">2020-02-11T07:42:53Z</dcterms:created>
  <dcterms:modified xsi:type="dcterms:W3CDTF">2023-09-05T02:53:11Z</dcterms:modified>
</cp:coreProperties>
</file>