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FC51E-3597-4D48-BB90-C9E74AC76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A87665-B8A7-4672-8D77-A5A828C5C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09B3A2-566E-4734-8296-83B78A80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6CD9-AAF8-41AA-AE81-1D24D818AA3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F3A419-B8D1-4F7E-A4E0-FD6614AE4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421014-32DF-45D0-A6EE-6BCE5789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9E20-BD5D-4BD0-AE1D-CA24D9849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42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3EA15-7ACE-4395-8C0B-15DFB217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35F5E1-7232-4120-8242-8229CDA1A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1737BC-401B-4320-8359-D4FA48A31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6CD9-AAF8-41AA-AE81-1D24D818AA3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5F6465-95C9-4986-87DC-FBEF1A0C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1B3CDA-0D26-45E8-AA96-9CC9316A3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9E20-BD5D-4BD0-AE1D-CA24D9849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1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9F16B4-B33B-47E0-8862-7FAA81F47E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0F9239-92B9-4873-A05D-470709E36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5F300D-7686-4020-909B-28BCFFC4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6CD9-AAF8-41AA-AE81-1D24D818AA3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0B0D39-9BC4-4C61-B05E-60820B75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3C447-063C-4194-A484-9E9F66C81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9E20-BD5D-4BD0-AE1D-CA24D9849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7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4881F-A8A8-465F-89D1-1BE9DCA5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049ECD-435B-4259-81BB-B3A5DC14F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F79107-B8D0-408D-9587-1B92DEDF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6CD9-AAF8-41AA-AE81-1D24D818AA3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A438C-85AC-49E1-890B-6F1811A46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6D5B95-467C-4AFF-8CBB-34D7368D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9E20-BD5D-4BD0-AE1D-CA24D9849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0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9FF02-DE99-4E05-A27C-11985B5A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9641F2-7ED4-4EC4-A227-20A1A0380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4CA43F-85D9-42F8-B718-C6E3DD30C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6CD9-AAF8-41AA-AE81-1D24D818AA3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073019-6C4F-4015-A876-907B1AC33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B1216C-9775-4B5B-B1DE-AA44A2BD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9E20-BD5D-4BD0-AE1D-CA24D9849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3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078C2-911F-4F5C-B6E9-92E030BB7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5901C-17EA-47D7-92AD-0ED78473B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D65182-B284-4F28-9F1A-E16FEBF21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57C17F-F431-4DBF-B7F5-5D0FD256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6CD9-AAF8-41AA-AE81-1D24D818AA3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06F517-D099-4395-AE44-4011B4582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284711-B2B1-45F1-8C0E-4AD3D8C8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9E20-BD5D-4BD0-AE1D-CA24D9849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13EE6-CFD6-4BBB-A70B-FB17CE689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BEDEC7-8D42-4531-8689-3A6659993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516975-0429-4C69-8B54-8CCE30B42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C50652-2284-4E09-BAF8-BF0E37A4D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17D60A-C915-47DA-AF97-0DF4DFBC8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389DEE-9CEC-4F0A-AE7C-B40CAE43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6CD9-AAF8-41AA-AE81-1D24D818AA3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D184CB-4E43-49B4-ABF0-84F9B3204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A5A59E-3554-42FC-84DE-95C12B9A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9E20-BD5D-4BD0-AE1D-CA24D9849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9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DFA2C-E078-4834-B8A9-CB5932E0D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01141B-5082-426A-BFB5-31D70E0B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6CD9-AAF8-41AA-AE81-1D24D818AA3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0A9943-D51B-4DBB-8078-AB24A00A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A9E7C3-8D35-44F3-8D7E-7A7B70BF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9E20-BD5D-4BD0-AE1D-CA24D9849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34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13E358-751C-477F-B2E1-6057E021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6CD9-AAF8-41AA-AE81-1D24D818AA3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D66CB9-9479-4DC3-9824-8388892D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C455C3-DC10-4928-8AA7-17D61C6F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9E20-BD5D-4BD0-AE1D-CA24D9849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84843-9815-4F03-8B26-FEEEC338E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C0FB8-282A-4476-8612-DA51A57B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67A3AA-22DA-43CB-ADE0-E493F85B8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8A981F-55BA-4976-B0EA-DDF96CD9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6CD9-AAF8-41AA-AE81-1D24D818AA3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F990B3-24A5-4292-8F11-D345BDEC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46FFF2-5F60-4D41-AC65-9B4D7CEE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9E20-BD5D-4BD0-AE1D-CA24D9849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3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E5A6B-7D0C-45F8-A13B-D15E2719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754982-4E03-4A34-BDCB-B14664705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0A8678-B517-49C1-8525-B0AB677FA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329902-4CCC-4A91-A5DA-529163758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6CD9-AAF8-41AA-AE81-1D24D818AA3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2A91D9-AD9C-4790-9ADD-30037C19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0AB245-98D5-441A-9690-2EFE935B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9E20-BD5D-4BD0-AE1D-CA24D9849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68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56187-B66B-4A3B-AD26-2FBD23422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660DCC-1688-4012-A66E-8F3EE6C5A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7C826E-3CAC-40AA-9C7C-35D72E43E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C6CD9-AAF8-41AA-AE81-1D24D818AA3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073821-5B84-418A-9A76-2861FD03E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B2FABC-2331-4570-BC68-A136BA876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49E20-BD5D-4BD0-AE1D-CA24D9849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52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9B1F6-C6F7-4A49-B7C6-ABD54EE54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997" y="1607809"/>
            <a:ext cx="9236026" cy="2876680"/>
          </a:xfrm>
        </p:spPr>
        <p:txBody>
          <a:bodyPr anchor="b">
            <a:normAutofit/>
          </a:bodyPr>
          <a:lstStyle/>
          <a:p>
            <a:pPr algn="l"/>
            <a:r>
              <a:rPr lang="ru-RU" sz="6600" dirty="0">
                <a:solidFill>
                  <a:srgbClr val="FFFFFF"/>
                </a:solidFill>
              </a:rPr>
              <a:t>Экспертиза качества оказания медицинской помощи по МР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3A0DA7-3E68-4A8C-8631-955D5E3EA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499" y="4810308"/>
            <a:ext cx="9003022" cy="1076551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Цикл ПП Физическая и </a:t>
            </a:r>
            <a:r>
              <a:rPr lang="ru-RU"/>
              <a:t>реабилитационная медицина 504 ч</a:t>
            </a:r>
          </a:p>
        </p:txBody>
      </p:sp>
    </p:spTree>
    <p:extLst>
      <p:ext uri="{BB962C8B-B14F-4D97-AF65-F5344CB8AC3E}">
        <p14:creationId xmlns:p14="http://schemas.microsoft.com/office/powerpoint/2010/main" val="231281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8E28C9-5653-4791-BD0B-A33B60D7E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16022" r="15870" b="13412"/>
          <a:stretch/>
        </p:blipFill>
        <p:spPr>
          <a:xfrm>
            <a:off x="503583" y="248311"/>
            <a:ext cx="11264347" cy="63497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8F01F-6708-4674-A7A4-A28CF855F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2CEC75-9F6F-4474-82DE-38DECD27C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62" t="47438" r="21785" b="7942"/>
          <a:stretch/>
        </p:blipFill>
        <p:spPr>
          <a:xfrm>
            <a:off x="6228522" y="5698482"/>
            <a:ext cx="2552699" cy="11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71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6C4E8-5770-43C3-8536-7F30FC8C5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9476DA-CD07-4BD2-9A88-646909894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ADEC30-AA70-46BB-B0EF-5F679A18B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9" t="18729" r="15109" b="7805"/>
          <a:stretch/>
        </p:blipFill>
        <p:spPr>
          <a:xfrm>
            <a:off x="315610" y="145774"/>
            <a:ext cx="11560780" cy="683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1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1DE59-CB57-43BF-99CC-7771940F7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36922-DB86-422E-B1AC-7DE7446CB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1F5EAB-7264-454E-8078-246B9495C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2" t="15248" r="15217" b="14378"/>
          <a:stretch/>
        </p:blipFill>
        <p:spPr>
          <a:xfrm>
            <a:off x="450573" y="133098"/>
            <a:ext cx="11502887" cy="650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44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DF144-C3F2-452F-9514-B491B943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A6D78E-BA76-4BB0-92E8-6F95E1E1C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55DB9F-5028-460D-B1FC-4DADED7B88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3" t="19309" r="16413" b="9911"/>
          <a:stretch/>
        </p:blipFill>
        <p:spPr>
          <a:xfrm>
            <a:off x="702365" y="265043"/>
            <a:ext cx="11301317" cy="66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15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8DBAE-A8F9-40BF-9BDD-BB2F1BAC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7F9C57-8E92-42F4-8F7B-103D96B30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CC88CE-C9EE-466F-B710-43816E9D7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61" t="14668" r="14674" b="14958"/>
          <a:stretch/>
        </p:blipFill>
        <p:spPr>
          <a:xfrm>
            <a:off x="344557" y="119270"/>
            <a:ext cx="11847443" cy="673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98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C9040-CFF0-4D44-A40D-7BD78C80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D4801-88F5-4017-8C4F-836CCFE47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D9A91A-7233-4D98-BB0C-82F52DBE85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5" t="12156" r="15326" b="16699"/>
          <a:stretch/>
        </p:blipFill>
        <p:spPr>
          <a:xfrm>
            <a:off x="106017" y="-99131"/>
            <a:ext cx="11834192" cy="683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91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1133-50A3-4D32-ABF8-D80E8A84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A638A1-A1BA-4B19-BDC8-5F7255328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D468B5-6514-4A66-AB60-04EF71B3E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7" t="19879" r="13750" b="9911"/>
          <a:stretch/>
        </p:blipFill>
        <p:spPr>
          <a:xfrm>
            <a:off x="-101600" y="188686"/>
            <a:ext cx="12058074" cy="695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86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2B382-254C-4B34-B378-29CB17F3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D9490B-0A49-42E7-89BB-39FD39BD5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72F24F-6CF3-4BED-98A0-D6FD993B4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43" t="14798" r="13750" b="13421"/>
          <a:stretch/>
        </p:blipFill>
        <p:spPr>
          <a:xfrm>
            <a:off x="522514" y="292060"/>
            <a:ext cx="11277600" cy="635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08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36AE5-DE30-4433-B0D8-EF41CCE5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44C62-2D05-49CF-8BEC-B66C071CE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AE2AF9-5930-411F-A3D1-2FB0643DA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9" t="11411" r="15833" b="17868"/>
          <a:stretch/>
        </p:blipFill>
        <p:spPr>
          <a:xfrm>
            <a:off x="347590" y="154815"/>
            <a:ext cx="11006210" cy="633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9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BC4DC-D2EC-4F1B-97EC-97CFA205E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5D0DB-4C65-4EF9-B63F-345AA038F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AB18E0-F83C-4A9F-881C-00980C77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6" t="15636" r="14675" b="12446"/>
          <a:stretch/>
        </p:blipFill>
        <p:spPr>
          <a:xfrm>
            <a:off x="225288" y="128294"/>
            <a:ext cx="11834190" cy="67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8A899-AF3D-43E8-AC5C-D09516D3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D36EB-B73A-4FEA-BC5C-B7D6AB2B2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B09F56-AD65-4E06-B209-7DEC5B738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44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EAB64-0FD7-4FF0-A92F-CEF08C67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7D8924-D7E8-4215-9D9F-2631DE237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1DBAB2-7B3B-4FD1-8DA2-559D50CB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3122" r="13750" b="13606"/>
          <a:stretch/>
        </p:blipFill>
        <p:spPr>
          <a:xfrm>
            <a:off x="278295" y="-60126"/>
            <a:ext cx="11714922" cy="67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71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E98E5-A384-47ED-B533-29A07786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3EF1B-C51A-49E5-A276-87EC6AB66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42EA9F-F0EF-4F9F-8BE9-B683F423E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4" t="9911" r="15109" b="16891"/>
          <a:stretch/>
        </p:blipFill>
        <p:spPr>
          <a:xfrm>
            <a:off x="415480" y="27559"/>
            <a:ext cx="11361039" cy="66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13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06A17-6429-4FC7-A039-5F7AD4ED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8CDDDF-26CD-4577-AC33-649F88B58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7C48C9-E636-4CF3-AA14-41B3A55EE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4" t="11410" r="14881" b="17021"/>
          <a:stretch/>
        </p:blipFill>
        <p:spPr>
          <a:xfrm>
            <a:off x="90092" y="14391"/>
            <a:ext cx="11637452" cy="66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17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71D76-4E07-4ABE-B112-3B715325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E45FC4-1140-4A84-B93A-AF890E940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074FA6-A5F5-4D56-9D85-209FCE12E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8" t="13896" r="14890" b="15732"/>
          <a:stretch/>
        </p:blipFill>
        <p:spPr>
          <a:xfrm>
            <a:off x="-52588" y="98928"/>
            <a:ext cx="11939788" cy="67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52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F1180-F70E-4C0D-885A-76931816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3BD95F-29A9-4487-946F-252F2AE34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2B3223-F457-4DDA-9448-18A151D50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6" t="13122" r="13750" b="15152"/>
          <a:stretch/>
        </p:blipFill>
        <p:spPr>
          <a:xfrm>
            <a:off x="291671" y="159027"/>
            <a:ext cx="11543143" cy="649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94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0692F-CCFA-4D31-B967-7ADE3B99E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D5EA49-004C-4809-8DF5-0F0D4C382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3E353D-31B6-4B4F-A0AA-8E0786E77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26" t="17375" r="14782" b="11672"/>
          <a:stretch/>
        </p:blipFill>
        <p:spPr>
          <a:xfrm>
            <a:off x="318052" y="159026"/>
            <a:ext cx="11882686" cy="678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45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4B2C-20BE-4ECD-93E3-D76EDBFD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48D56-D15C-4FEA-981C-21DC40D83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F385C2-FC2C-4EB9-B514-F8FB9FFFB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91" t="19888" r="14674" b="8385"/>
          <a:stretch/>
        </p:blipFill>
        <p:spPr>
          <a:xfrm>
            <a:off x="326138" y="125576"/>
            <a:ext cx="11539724" cy="660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46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E2EAC-487A-4C59-A630-EFEDB136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955021-8E87-41A4-933D-BF6B667C1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CF5595-FA93-446B-8D9B-CACE2B67A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5" t="9911" r="14782" b="18079"/>
          <a:stretch/>
        </p:blipFill>
        <p:spPr>
          <a:xfrm>
            <a:off x="201234" y="22453"/>
            <a:ext cx="11152566" cy="647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69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21634-B212-40F3-8181-53B77247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0C9716-7174-4D1D-8C4D-1970F4E07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AC53E6-1B17-4C92-8D88-36D7F3E1D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9911" r="14131" b="18245"/>
          <a:stretch/>
        </p:blipFill>
        <p:spPr>
          <a:xfrm>
            <a:off x="92314" y="109527"/>
            <a:ext cx="11397321" cy="638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74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B0C16-A487-4098-8FDA-8B629157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891F60-7A27-465C-9531-ABFD612CB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078786-7CD1-45E7-B531-EB147D328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26" t="21630" r="15109" b="7418"/>
          <a:stretch/>
        </p:blipFill>
        <p:spPr>
          <a:xfrm>
            <a:off x="838200" y="332754"/>
            <a:ext cx="10191535" cy="58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1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EEDA7-AA2D-44D8-A5DC-8B0710D4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EA75A1-9D9E-44BA-9002-1EF12231D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94A3BF-6151-4E2E-8E1F-7D6ADE606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6" t="9911" r="3691" b="5302"/>
          <a:stretch/>
        </p:blipFill>
        <p:spPr>
          <a:xfrm>
            <a:off x="362856" y="365125"/>
            <a:ext cx="11997737" cy="61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8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DACA6-81AD-48F3-BBC8-F3EBBDFC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AE01FE-77EB-4D09-ADC1-7CF24BD8E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DF6B10-944A-4671-8265-D39C33DD7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1" t="9911" r="2619" b="5302"/>
          <a:stretch/>
        </p:blipFill>
        <p:spPr>
          <a:xfrm>
            <a:off x="449943" y="681038"/>
            <a:ext cx="11422744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9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EFFF7-3E99-4E43-B507-EBE88FFE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703B55-02B5-4EE5-9A05-0DEB5A24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85BE50-6AC8-41E9-A19A-E50D047AC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5" t="9911" r="3810" b="5302"/>
          <a:stretch/>
        </p:blipFill>
        <p:spPr>
          <a:xfrm>
            <a:off x="377370" y="681038"/>
            <a:ext cx="1135017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7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EFA4E-AAA6-4531-8020-9A86D4736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D5084-F9E1-47E3-90B2-E14C23709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ED1655-C5F4-4544-9786-EE72E1C12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6" t="8289" r="3369" b="5302"/>
          <a:stretch/>
        </p:blipFill>
        <p:spPr>
          <a:xfrm>
            <a:off x="227613" y="206443"/>
            <a:ext cx="11964387" cy="625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9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9037E-4990-4A4B-97DF-E822BA0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ADED9D-FE36-4A4E-8DB3-5C4AB11F3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33C18E-3939-4E1D-AE6F-677B13527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3" t="19245" r="13750" b="7915"/>
          <a:stretch/>
        </p:blipFill>
        <p:spPr>
          <a:xfrm>
            <a:off x="96922" y="365125"/>
            <a:ext cx="11441935" cy="653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5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F0419-EBB6-49D6-992E-B64A95BF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3F80E-1EFC-4585-9AF7-6E56EB854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2F1D05-896E-4A90-9C71-39A42439A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5" t="14090" r="15109" b="13992"/>
          <a:stretch/>
        </p:blipFill>
        <p:spPr>
          <a:xfrm>
            <a:off x="404190" y="0"/>
            <a:ext cx="11383618" cy="66270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0F0967-3DB7-4582-8949-20FE5D182D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78" t="10759" r="21857" b="6946"/>
          <a:stretch/>
        </p:blipFill>
        <p:spPr>
          <a:xfrm>
            <a:off x="4014171" y="764112"/>
            <a:ext cx="3757261" cy="20736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C2D334-1E81-47D1-98A3-5CC99D4103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87" t="25990" r="21190" b="31827"/>
          <a:stretch/>
        </p:blipFill>
        <p:spPr>
          <a:xfrm>
            <a:off x="7877848" y="727600"/>
            <a:ext cx="4314152" cy="17942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203393-CEA5-4DEB-B82C-28861DFF04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19" t="26297" r="13452" b="35443"/>
          <a:stretch/>
        </p:blipFill>
        <p:spPr>
          <a:xfrm>
            <a:off x="3984464" y="2815938"/>
            <a:ext cx="4223070" cy="17942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DD612D-F909-4E89-A2BC-737112C061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33" t="7175" r="24405" b="5302"/>
          <a:stretch/>
        </p:blipFill>
        <p:spPr>
          <a:xfrm>
            <a:off x="7994156" y="2589348"/>
            <a:ext cx="3938895" cy="41052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58A9A9-8CB4-4381-8EA2-668FEA6134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262" t="47438" r="21785" b="7942"/>
          <a:stretch/>
        </p:blipFill>
        <p:spPr>
          <a:xfrm>
            <a:off x="3984464" y="4757706"/>
            <a:ext cx="4912793" cy="22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4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47072-EAAB-42C2-89DC-DCEB5A17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71BB7-69D0-485D-90BE-96964A6CF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DC3706-56B0-4FE4-A938-B3198202C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1" t="14089" r="14674" b="14959"/>
          <a:stretch/>
        </p:blipFill>
        <p:spPr>
          <a:xfrm>
            <a:off x="304800" y="107346"/>
            <a:ext cx="11569148" cy="65421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F4B182-840D-4DA0-A90B-CE8239F852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78" t="10759" r="21857" b="6946"/>
          <a:stretch/>
        </p:blipFill>
        <p:spPr>
          <a:xfrm>
            <a:off x="689112" y="1027906"/>
            <a:ext cx="6665845" cy="367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38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Широкоэкранный</PresentationFormat>
  <Paragraphs>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Экспертиза качества оказания медицинской помощи по МР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Экспертиза качества оказания медицинской помощи по МР</dc:title>
  <dc:creator>Можейко Елена</dc:creator>
  <cp:lastModifiedBy>Можейко Елена</cp:lastModifiedBy>
  <cp:revision>1</cp:revision>
  <dcterms:created xsi:type="dcterms:W3CDTF">2020-11-08T10:13:36Z</dcterms:created>
  <dcterms:modified xsi:type="dcterms:W3CDTF">2020-11-08T10:14:34Z</dcterms:modified>
</cp:coreProperties>
</file>