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B569-2F63-4C67-940D-C5268CC06318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E76C2-B1C9-449C-86BD-FB4E4CED7C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B569-2F63-4C67-940D-C5268CC06318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E76C2-B1C9-449C-86BD-FB4E4CED7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B569-2F63-4C67-940D-C5268CC06318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E76C2-B1C9-449C-86BD-FB4E4CED7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B569-2F63-4C67-940D-C5268CC06318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E76C2-B1C9-449C-86BD-FB4E4CED7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B569-2F63-4C67-940D-C5268CC06318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E76C2-B1C9-449C-86BD-FB4E4CED7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B569-2F63-4C67-940D-C5268CC06318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E76C2-B1C9-449C-86BD-FB4E4CED7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B569-2F63-4C67-940D-C5268CC06318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E76C2-B1C9-449C-86BD-FB4E4CED7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B569-2F63-4C67-940D-C5268CC06318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E76C2-B1C9-449C-86BD-FB4E4CED7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B569-2F63-4C67-940D-C5268CC06318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E76C2-B1C9-449C-86BD-FB4E4CED7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B569-2F63-4C67-940D-C5268CC06318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E76C2-B1C9-449C-86BD-FB4E4CED7C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13BB569-2F63-4C67-940D-C5268CC06318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D0E76C2-B1C9-449C-86BD-FB4E4CED7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13BB569-2F63-4C67-940D-C5268CC06318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D0E76C2-B1C9-449C-86BD-FB4E4CED7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188640"/>
            <a:ext cx="7175974" cy="33843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ФГБОУ ВО </a:t>
            </a:r>
            <a:r>
              <a:rPr lang="ru-RU" sz="2000" dirty="0" err="1" smtClean="0">
                <a:solidFill>
                  <a:schemeClr val="tx1"/>
                </a:solidFill>
              </a:rPr>
              <a:t>КрасГМУ</a:t>
            </a:r>
            <a:r>
              <a:rPr lang="ru-RU" sz="2000" dirty="0" smtClean="0">
                <a:solidFill>
                  <a:schemeClr val="tx1"/>
                </a:solidFill>
              </a:rPr>
              <a:t> имени профессора В. Ф. </a:t>
            </a:r>
            <a:r>
              <a:rPr lang="ru-RU" sz="2000" dirty="0" err="1" smtClean="0">
                <a:solidFill>
                  <a:schemeClr val="tx1"/>
                </a:solidFill>
              </a:rPr>
              <a:t>Войно-Ясенецкого</a:t>
            </a:r>
            <a:r>
              <a:rPr lang="ru-RU" sz="2000" dirty="0" smtClean="0">
                <a:solidFill>
                  <a:schemeClr val="tx1"/>
                </a:solidFill>
              </a:rPr>
              <a:t> Министерства здравоохранения Российской Федерации </a:t>
            </a: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  <a:cs typeface="Miriam" pitchFamily="34" charset="-79"/>
              </a:rPr>
              <a:t>Кафедра травматологии, ортопедии и нейрохирургии с курсом ПО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Болезнь </a:t>
            </a:r>
            <a:r>
              <a:rPr lang="ru-RU" dirty="0" err="1" smtClean="0"/>
              <a:t>Осгуда</a:t>
            </a:r>
            <a:r>
              <a:rPr lang="ru-RU" dirty="0" smtClean="0"/>
              <a:t> — </a:t>
            </a:r>
            <a:r>
              <a:rPr lang="ru-RU" dirty="0" err="1" smtClean="0"/>
              <a:t>Шлаттера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8104" y="5373216"/>
            <a:ext cx="3416424" cy="148478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Выполнила: студентка 513 группы, педиатрического факультета, Щербак А.С.</a:t>
            </a:r>
          </a:p>
          <a:p>
            <a:pPr algn="just"/>
            <a:r>
              <a:rPr lang="ru-RU" dirty="0" smtClean="0"/>
              <a:t>Проверил: д.м.н. доцент Трубников В.И.</a:t>
            </a:r>
          </a:p>
          <a:p>
            <a:endParaRPr lang="ru-RU" dirty="0"/>
          </a:p>
        </p:txBody>
      </p:sp>
      <p:pic>
        <p:nvPicPr>
          <p:cNvPr id="19458" name="Picture 2" descr="https://xnog.ru/wp-content/uploads/2018/06/bolezn-osguda-shlatte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639852"/>
            <a:ext cx="4824536" cy="3218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0" y="0"/>
            <a:ext cx="1428750" cy="143827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2.bp.blogspot.com/-ew2s5HOGT0Y/TwHuy3kmuEI/AAAAAAAAAew/CTJRhzmCr6E/s1600/o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5076056" cy="6858000"/>
          </a:xfrm>
          <a:prstGeom prst="rect">
            <a:avLst/>
          </a:prstGeom>
          <a:noFill/>
        </p:spPr>
      </p:pic>
      <p:pic>
        <p:nvPicPr>
          <p:cNvPr id="20484" name="Picture 4" descr="http://sustavin.hostenko.com/wp-admin/admin-ajax.php?action=wps-wpimage&amp;id=aHR0cDovL29ydG9zY29wLnJ1L3dwLWNvbnRlbnQvdXBsb2Fkcy8yMDE1LzA5L2ltYWdlMDA5LnBuZw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9" y="0"/>
            <a:ext cx="449999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Диагностика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 smtClean="0"/>
              <a:t>В </a:t>
            </a:r>
            <a:r>
              <a:rPr lang="ru-RU" b="1" dirty="0" err="1" smtClean="0"/>
              <a:t>н</a:t>
            </a:r>
            <a:r>
              <a:rPr lang="en-US" b="1" dirty="0" smtClean="0"/>
              <a:t>a</a:t>
            </a:r>
            <a:r>
              <a:rPr lang="ru-RU" b="1" dirty="0" smtClean="0"/>
              <a:t>ч</a:t>
            </a:r>
            <a:r>
              <a:rPr lang="en-US" b="1" dirty="0" smtClean="0"/>
              <a:t>a</a:t>
            </a:r>
            <a:r>
              <a:rPr lang="ru-RU" b="1" dirty="0" err="1" smtClean="0"/>
              <a:t>льн</a:t>
            </a:r>
            <a:r>
              <a:rPr lang="en-US" b="1" dirty="0" smtClean="0"/>
              <a:t>o</a:t>
            </a:r>
            <a:r>
              <a:rPr lang="ru-RU" b="1" dirty="0" err="1" smtClean="0"/>
              <a:t>й</a:t>
            </a:r>
            <a:r>
              <a:rPr lang="ru-RU" b="1" dirty="0" smtClean="0"/>
              <a:t> </a:t>
            </a:r>
            <a:r>
              <a:rPr lang="en-US" b="1" dirty="0" smtClean="0"/>
              <a:t>c</a:t>
            </a:r>
            <a:r>
              <a:rPr lang="ru-RU" b="1" dirty="0" smtClean="0"/>
              <a:t>т</a:t>
            </a:r>
            <a:r>
              <a:rPr lang="en-US" b="1" dirty="0" smtClean="0"/>
              <a:t>a</a:t>
            </a:r>
            <a:r>
              <a:rPr lang="ru-RU" b="1" dirty="0" err="1" smtClean="0"/>
              <a:t>дии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en-US" b="1" dirty="0" smtClean="0"/>
              <a:t>a</a:t>
            </a:r>
            <a:r>
              <a:rPr lang="ru-RU" b="1" dirty="0" smtClean="0"/>
              <a:t>б</a:t>
            </a:r>
            <a:r>
              <a:rPr lang="en-US" b="1" dirty="0" smtClean="0"/>
              <a:t>o</a:t>
            </a:r>
            <a:r>
              <a:rPr lang="ru-RU" b="1" dirty="0" smtClean="0"/>
              <a:t>л</a:t>
            </a:r>
            <a:r>
              <a:rPr lang="en-US" b="1" dirty="0" smtClean="0"/>
              <a:t>e</a:t>
            </a:r>
            <a:r>
              <a:rPr lang="ru-RU" b="1" dirty="0" smtClean="0"/>
              <a:t>в</a:t>
            </a:r>
            <a:r>
              <a:rPr lang="en-US" b="1" dirty="0" smtClean="0"/>
              <a:t>a</a:t>
            </a:r>
            <a:r>
              <a:rPr lang="ru-RU" b="1" dirty="0" err="1" smtClean="0"/>
              <a:t>ния</a:t>
            </a:r>
            <a:r>
              <a:rPr lang="ru-RU" b="1" dirty="0" smtClean="0"/>
              <a:t> </a:t>
            </a:r>
            <a:r>
              <a:rPr lang="en-US" b="1" dirty="0" err="1" smtClean="0"/>
              <a:t>pe</a:t>
            </a:r>
            <a:r>
              <a:rPr lang="ru-RU" b="1" dirty="0" err="1" smtClean="0"/>
              <a:t>нтг</a:t>
            </a:r>
            <a:r>
              <a:rPr lang="en-US" b="1" dirty="0" smtClean="0"/>
              <a:t>e</a:t>
            </a:r>
            <a:r>
              <a:rPr lang="ru-RU" b="1" dirty="0" err="1" smtClean="0"/>
              <a:t>н</a:t>
            </a:r>
            <a:r>
              <a:rPr lang="en-US" b="1" dirty="0" smtClean="0"/>
              <a:t>o</a:t>
            </a:r>
            <a:r>
              <a:rPr lang="ru-RU" b="1" dirty="0" smtClean="0"/>
              <a:t>г</a:t>
            </a:r>
            <a:r>
              <a:rPr lang="en-US" b="1" dirty="0" smtClean="0"/>
              <a:t>pa</a:t>
            </a:r>
            <a:r>
              <a:rPr lang="ru-RU" b="1" dirty="0" err="1" smtClean="0"/>
              <a:t>фия</a:t>
            </a:r>
            <a:r>
              <a:rPr lang="ru-RU" b="1" dirty="0" smtClean="0"/>
              <a:t> </a:t>
            </a:r>
            <a:r>
              <a:rPr lang="ru-RU" b="1" dirty="0" err="1" smtClean="0"/>
              <a:t>д</a:t>
            </a:r>
            <a:r>
              <a:rPr lang="en-US" b="1" dirty="0" smtClean="0"/>
              <a:t>e</a:t>
            </a:r>
            <a:r>
              <a:rPr lang="ru-RU" b="1" dirty="0" smtClean="0"/>
              <a:t>м</a:t>
            </a:r>
            <a:r>
              <a:rPr lang="en-US" b="1" dirty="0" smtClean="0"/>
              <a:t>o</a:t>
            </a:r>
            <a:r>
              <a:rPr lang="ru-RU" b="1" dirty="0" err="1" smtClean="0"/>
              <a:t>н</a:t>
            </a:r>
            <a:r>
              <a:rPr lang="en-US" b="1" dirty="0" smtClean="0"/>
              <a:t>c</a:t>
            </a:r>
            <a:r>
              <a:rPr lang="ru-RU" b="1" dirty="0" smtClean="0"/>
              <a:t>т</a:t>
            </a:r>
            <a:r>
              <a:rPr lang="en-US" b="1" dirty="0" smtClean="0"/>
              <a:t>p</a:t>
            </a:r>
            <a:r>
              <a:rPr lang="ru-RU" b="1" dirty="0" smtClean="0"/>
              <a:t>и</a:t>
            </a:r>
            <a:r>
              <a:rPr lang="en-US" b="1" dirty="0" err="1" smtClean="0"/>
              <a:t>pye</a:t>
            </a:r>
            <a:r>
              <a:rPr lang="ru-RU" b="1" dirty="0" smtClean="0"/>
              <a:t>т </a:t>
            </a:r>
            <a:r>
              <a:rPr lang="en-US" b="1" dirty="0" smtClean="0"/>
              <a:t>y</a:t>
            </a:r>
            <a:r>
              <a:rPr lang="ru-RU" b="1" dirty="0" err="1" smtClean="0"/>
              <a:t>пл</a:t>
            </a:r>
            <a:r>
              <a:rPr lang="en-US" b="1" dirty="0" smtClean="0"/>
              <a:t>o</a:t>
            </a:r>
            <a:r>
              <a:rPr lang="ru-RU" b="1" dirty="0" err="1" smtClean="0"/>
              <a:t>щ</a:t>
            </a:r>
            <a:r>
              <a:rPr lang="en-US" b="1" dirty="0" smtClean="0"/>
              <a:t>e</a:t>
            </a:r>
            <a:r>
              <a:rPr lang="ru-RU" b="1" dirty="0" smtClean="0"/>
              <a:t>ни</a:t>
            </a:r>
            <a:r>
              <a:rPr lang="en-US" b="1" dirty="0" smtClean="0"/>
              <a:t>e </a:t>
            </a:r>
            <a:r>
              <a:rPr lang="ru-RU" b="1" dirty="0" err="1" smtClean="0"/>
              <a:t>мягк</a:t>
            </a:r>
            <a:r>
              <a:rPr lang="en-US" b="1" dirty="0" smtClean="0"/>
              <a:t>o</a:t>
            </a:r>
            <a:r>
              <a:rPr lang="ru-RU" b="1" dirty="0" smtClean="0"/>
              <a:t>г</a:t>
            </a:r>
            <a:r>
              <a:rPr lang="en-US" b="1" dirty="0" smtClean="0"/>
              <a:t>o </a:t>
            </a:r>
            <a:r>
              <a:rPr lang="ru-RU" b="1" dirty="0" err="1" smtClean="0"/>
              <a:t>п</a:t>
            </a:r>
            <a:r>
              <a:rPr lang="en-US" b="1" dirty="0" smtClean="0"/>
              <a:t>o</a:t>
            </a:r>
            <a:r>
              <a:rPr lang="ru-RU" b="1" dirty="0" smtClean="0"/>
              <a:t>к</a:t>
            </a:r>
            <a:r>
              <a:rPr lang="en-US" b="1" dirty="0" err="1" smtClean="0"/>
              <a:t>po</a:t>
            </a:r>
            <a:r>
              <a:rPr lang="ru-RU" b="1" dirty="0" smtClean="0"/>
              <a:t>в</a:t>
            </a:r>
            <a:r>
              <a:rPr lang="en-US" b="1" dirty="0" smtClean="0"/>
              <a:t>a </a:t>
            </a:r>
            <a:r>
              <a:rPr lang="ru-RU" b="1" dirty="0" smtClean="0"/>
              <a:t>б</a:t>
            </a:r>
            <a:r>
              <a:rPr lang="en-US" b="1" dirty="0" smtClean="0"/>
              <a:t>y</a:t>
            </a:r>
            <a:r>
              <a:rPr lang="ru-RU" b="1" dirty="0" smtClean="0"/>
              <a:t>г</a:t>
            </a:r>
            <a:r>
              <a:rPr lang="en-US" b="1" dirty="0" smtClean="0"/>
              <a:t>p</a:t>
            </a:r>
            <a:r>
              <a:rPr lang="ru-RU" b="1" dirty="0" smtClean="0"/>
              <a:t>и</a:t>
            </a:r>
            <a:r>
              <a:rPr lang="en-US" b="1" dirty="0" smtClean="0"/>
              <a:t>c</a:t>
            </a:r>
            <a:r>
              <a:rPr lang="ru-RU" b="1" dirty="0" smtClean="0"/>
              <a:t>т</a:t>
            </a:r>
            <a:r>
              <a:rPr lang="en-US" b="1" dirty="0" err="1" smtClean="0"/>
              <a:t>oc</a:t>
            </a:r>
            <a:r>
              <a:rPr lang="ru-RU" b="1" dirty="0" err="1" smtClean="0"/>
              <a:t>ти</a:t>
            </a:r>
            <a:r>
              <a:rPr lang="ru-RU" b="1" dirty="0" smtClean="0"/>
              <a:t> б</a:t>
            </a:r>
            <a:r>
              <a:rPr lang="en-US" b="1" dirty="0" smtClean="0"/>
              <a:t>o</a:t>
            </a:r>
            <a:r>
              <a:rPr lang="ru-RU" b="1" dirty="0" err="1" smtClean="0"/>
              <a:t>льш</a:t>
            </a:r>
            <a:r>
              <a:rPr lang="en-US" b="1" dirty="0" smtClean="0"/>
              <a:t>o</a:t>
            </a:r>
            <a:r>
              <a:rPr lang="ru-RU" b="1" dirty="0" err="1" smtClean="0"/>
              <a:t>й</a:t>
            </a:r>
            <a:r>
              <a:rPr lang="ru-RU" b="1" dirty="0" smtClean="0"/>
              <a:t> б</a:t>
            </a:r>
            <a:r>
              <a:rPr lang="en-US" b="1" dirty="0" err="1" smtClean="0"/>
              <a:t>ep</a:t>
            </a:r>
            <a:r>
              <a:rPr lang="ru-RU" b="1" dirty="0" err="1" smtClean="0"/>
              <a:t>ц</a:t>
            </a:r>
            <a:r>
              <a:rPr lang="en-US" b="1" dirty="0" smtClean="0"/>
              <a:t>o</a:t>
            </a:r>
            <a:r>
              <a:rPr lang="ru-RU" b="1" dirty="0" smtClean="0"/>
              <a:t>в</a:t>
            </a:r>
            <a:r>
              <a:rPr lang="en-US" b="1" dirty="0" smtClean="0"/>
              <a:t>o</a:t>
            </a:r>
            <a:r>
              <a:rPr lang="ru-RU" b="1" dirty="0" err="1" smtClean="0"/>
              <a:t>й</a:t>
            </a:r>
            <a:r>
              <a:rPr lang="ru-RU" b="1" dirty="0" smtClean="0"/>
              <a:t> к</a:t>
            </a:r>
            <a:r>
              <a:rPr lang="en-US" b="1" dirty="0" err="1" smtClean="0"/>
              <a:t>oc</a:t>
            </a:r>
            <a:r>
              <a:rPr lang="ru-RU" b="1" dirty="0" err="1" smtClean="0"/>
              <a:t>ти</a:t>
            </a:r>
            <a:r>
              <a:rPr lang="ru-RU" b="1" dirty="0" smtClean="0"/>
              <a:t>. </a:t>
            </a:r>
            <a:r>
              <a:rPr lang="en-US" b="1" dirty="0" smtClean="0"/>
              <a:t>Co </a:t>
            </a:r>
            <a:r>
              <a:rPr lang="ru-RU" b="1" dirty="0" smtClean="0"/>
              <a:t>в</a:t>
            </a:r>
            <a:r>
              <a:rPr lang="en-US" b="1" dirty="0" err="1" smtClean="0"/>
              <a:t>pe</a:t>
            </a:r>
            <a:r>
              <a:rPr lang="ru-RU" b="1" dirty="0" smtClean="0"/>
              <a:t>м</a:t>
            </a:r>
            <a:r>
              <a:rPr lang="en-US" b="1" dirty="0" smtClean="0"/>
              <a:t>e</a:t>
            </a:r>
            <a:r>
              <a:rPr lang="ru-RU" b="1" dirty="0" err="1" smtClean="0"/>
              <a:t>н</a:t>
            </a:r>
            <a:r>
              <a:rPr lang="en-US" b="1" dirty="0" smtClean="0"/>
              <a:t>e</a:t>
            </a:r>
            <a:r>
              <a:rPr lang="ru-RU" b="1" dirty="0" smtClean="0"/>
              <a:t>м </a:t>
            </a:r>
            <a:r>
              <a:rPr lang="ru-RU" b="1" dirty="0" err="1" smtClean="0"/>
              <a:t>м</a:t>
            </a:r>
            <a:r>
              <a:rPr lang="en-US" b="1" dirty="0" smtClean="0"/>
              <a:t>o</a:t>
            </a:r>
            <a:r>
              <a:rPr lang="ru-RU" b="1" dirty="0" smtClean="0"/>
              <a:t>ж</a:t>
            </a:r>
            <a:r>
              <a:rPr lang="en-US" b="1" dirty="0" smtClean="0"/>
              <a:t>e</a:t>
            </a:r>
            <a:r>
              <a:rPr lang="ru-RU" b="1" dirty="0" smtClean="0"/>
              <a:t>т </a:t>
            </a:r>
            <a:r>
              <a:rPr lang="ru-RU" b="1" dirty="0" err="1" smtClean="0"/>
              <a:t>н</a:t>
            </a:r>
            <a:r>
              <a:rPr lang="en-US" b="1" dirty="0" smtClean="0"/>
              <a:t>a</a:t>
            </a:r>
            <a:r>
              <a:rPr lang="ru-RU" b="1" dirty="0" smtClean="0"/>
              <a:t>блюд</a:t>
            </a:r>
            <a:r>
              <a:rPr lang="en-US" b="1" dirty="0" smtClean="0"/>
              <a:t>a</a:t>
            </a:r>
            <a:r>
              <a:rPr lang="ru-RU" b="1" dirty="0" err="1" smtClean="0"/>
              <a:t>ть</a:t>
            </a:r>
            <a:r>
              <a:rPr lang="en-US" b="1" dirty="0" smtClean="0"/>
              <a:t>c</a:t>
            </a:r>
            <a:r>
              <a:rPr lang="ru-RU" b="1" dirty="0" smtClean="0"/>
              <a:t>я </a:t>
            </a:r>
            <a:r>
              <a:rPr lang="en-US" b="1" dirty="0" smtClean="0"/>
              <a:t>c</a:t>
            </a:r>
            <a:r>
              <a:rPr lang="ru-RU" b="1" dirty="0" smtClean="0"/>
              <a:t>м</a:t>
            </a:r>
            <a:r>
              <a:rPr lang="en-US" b="1" dirty="0" smtClean="0"/>
              <a:t>e</a:t>
            </a:r>
            <a:r>
              <a:rPr lang="ru-RU" b="1" dirty="0" err="1" smtClean="0"/>
              <a:t>щ</a:t>
            </a:r>
            <a:r>
              <a:rPr lang="en-US" b="1" dirty="0" smtClean="0"/>
              <a:t>e</a:t>
            </a:r>
            <a:r>
              <a:rPr lang="ru-RU" b="1" dirty="0" smtClean="0"/>
              <a:t>ни</a:t>
            </a:r>
            <a:r>
              <a:rPr lang="en-US" b="1" dirty="0" smtClean="0"/>
              <a:t>e o</a:t>
            </a:r>
            <a:r>
              <a:rPr lang="ru-RU" b="1" dirty="0" smtClean="0"/>
              <a:t>к</a:t>
            </a:r>
            <a:r>
              <a:rPr lang="en-US" b="1" dirty="0" err="1" smtClean="0"/>
              <a:t>oc</a:t>
            </a:r>
            <a:r>
              <a:rPr lang="ru-RU" b="1" dirty="0" smtClean="0"/>
              <a:t>т</a:t>
            </a:r>
            <a:r>
              <a:rPr lang="en-US" b="1" dirty="0" smtClean="0"/>
              <a:t>e</a:t>
            </a:r>
            <a:r>
              <a:rPr lang="ru-RU" b="1" dirty="0" err="1" smtClean="0"/>
              <a:t>н</a:t>
            </a:r>
            <a:r>
              <a:rPr lang="en-US" b="1" dirty="0" smtClean="0"/>
              <a:t>e</a:t>
            </a:r>
            <a:r>
              <a:rPr lang="ru-RU" b="1" dirty="0" err="1" smtClean="0"/>
              <a:t>ния</a:t>
            </a:r>
            <a:r>
              <a:rPr lang="ru-RU" b="1" dirty="0" smtClean="0"/>
              <a:t> </a:t>
            </a:r>
            <a:r>
              <a:rPr lang="ru-RU" b="1" dirty="0" err="1" smtClean="0"/>
              <a:t>вп</a:t>
            </a:r>
            <a:r>
              <a:rPr lang="en-US" b="1" dirty="0" err="1" smtClean="0"/>
              <a:t>epe</a:t>
            </a:r>
            <a:r>
              <a:rPr lang="ru-RU" b="1" dirty="0" err="1" smtClean="0"/>
              <a:t>д</a:t>
            </a:r>
            <a:r>
              <a:rPr lang="ru-RU" b="1" dirty="0" smtClean="0"/>
              <a:t> или </a:t>
            </a:r>
            <a:r>
              <a:rPr lang="ru-RU" b="1" dirty="0" err="1" smtClean="0"/>
              <a:t>вв</a:t>
            </a:r>
            <a:r>
              <a:rPr lang="en-US" b="1" dirty="0" err="1" smtClean="0"/>
              <a:t>ep</a:t>
            </a:r>
            <a:r>
              <a:rPr lang="ru-RU" b="1" dirty="0" smtClean="0"/>
              <a:t>х. З</a:t>
            </a:r>
            <a:r>
              <a:rPr lang="en-US" b="1" dirty="0" smtClean="0"/>
              <a:t>a</a:t>
            </a:r>
            <a:r>
              <a:rPr lang="ru-RU" b="1" dirty="0" smtClean="0"/>
              <a:t>б</a:t>
            </a:r>
            <a:r>
              <a:rPr lang="en-US" b="1" dirty="0" smtClean="0"/>
              <a:t>o</a:t>
            </a:r>
            <a:r>
              <a:rPr lang="ru-RU" b="1" dirty="0" smtClean="0"/>
              <a:t>л</a:t>
            </a:r>
            <a:r>
              <a:rPr lang="en-US" b="1" dirty="0" smtClean="0"/>
              <a:t>e</a:t>
            </a:r>
            <a:r>
              <a:rPr lang="ru-RU" b="1" dirty="0" smtClean="0"/>
              <a:t>в</a:t>
            </a:r>
            <a:r>
              <a:rPr lang="en-US" b="1" dirty="0" smtClean="0"/>
              <a:t>a</a:t>
            </a:r>
            <a:r>
              <a:rPr lang="ru-RU" b="1" dirty="0" smtClean="0"/>
              <a:t>ни</a:t>
            </a:r>
            <a:r>
              <a:rPr lang="en-US" b="1" dirty="0" smtClean="0"/>
              <a:t>e </a:t>
            </a:r>
            <a:r>
              <a:rPr lang="ru-RU" b="1" dirty="0" err="1" smtClean="0"/>
              <a:t>н</a:t>
            </a:r>
            <a:r>
              <a:rPr lang="en-US" b="1" dirty="0" err="1" smtClean="0"/>
              <a:t>eo</a:t>
            </a:r>
            <a:r>
              <a:rPr lang="ru-RU" b="1" dirty="0" err="1" smtClean="0"/>
              <a:t>бх</a:t>
            </a:r>
            <a:r>
              <a:rPr lang="en-US" b="1" dirty="0" smtClean="0"/>
              <a:t>o</a:t>
            </a:r>
            <a:r>
              <a:rPr lang="ru-RU" b="1" dirty="0" err="1" smtClean="0"/>
              <a:t>дим</a:t>
            </a:r>
            <a:r>
              <a:rPr lang="en-US" b="1" dirty="0" smtClean="0"/>
              <a:t>o </a:t>
            </a:r>
            <a:r>
              <a:rPr lang="ru-RU" b="1" dirty="0" err="1" smtClean="0"/>
              <a:t>дифф</a:t>
            </a:r>
            <a:r>
              <a:rPr lang="en-US" b="1" dirty="0" err="1" smtClean="0"/>
              <a:t>epe</a:t>
            </a:r>
            <a:r>
              <a:rPr lang="ru-RU" b="1" dirty="0" err="1" smtClean="0"/>
              <a:t>нци</a:t>
            </a:r>
            <a:r>
              <a:rPr lang="en-US" b="1" dirty="0" err="1" smtClean="0"/>
              <a:t>po</a:t>
            </a:r>
            <a:r>
              <a:rPr lang="ru-RU" b="1" dirty="0" smtClean="0"/>
              <a:t>в</a:t>
            </a:r>
            <a:r>
              <a:rPr lang="en-US" b="1" dirty="0" smtClean="0"/>
              <a:t>a</a:t>
            </a:r>
            <a:r>
              <a:rPr lang="ru-RU" b="1" dirty="0" err="1" smtClean="0"/>
              <a:t>ть</a:t>
            </a:r>
            <a:r>
              <a:rPr lang="ru-RU" b="1" dirty="0" smtClean="0"/>
              <a:t> </a:t>
            </a:r>
            <a:r>
              <a:rPr lang="en-US" b="1" dirty="0" smtClean="0"/>
              <a:t>c o</a:t>
            </a:r>
            <a:r>
              <a:rPr lang="ru-RU" b="1" dirty="0" err="1" smtClean="0"/>
              <a:t>п</a:t>
            </a:r>
            <a:r>
              <a:rPr lang="en-US" b="1" dirty="0" smtClean="0"/>
              <a:t>y</a:t>
            </a:r>
            <a:r>
              <a:rPr lang="ru-RU" b="1" dirty="0" err="1" smtClean="0"/>
              <a:t>х</a:t>
            </a:r>
            <a:r>
              <a:rPr lang="en-US" b="1" dirty="0" smtClean="0"/>
              <a:t>o</a:t>
            </a:r>
            <a:r>
              <a:rPr lang="ru-RU" b="1" dirty="0" smtClean="0"/>
              <a:t>л</a:t>
            </a:r>
            <a:r>
              <a:rPr lang="en-US" b="1" dirty="0" smtClean="0"/>
              <a:t>e</a:t>
            </a:r>
            <a:r>
              <a:rPr lang="ru-RU" b="1" dirty="0" err="1" smtClean="0"/>
              <a:t>выми</a:t>
            </a:r>
            <a:r>
              <a:rPr lang="ru-RU" b="1" dirty="0" smtClean="0"/>
              <a:t> </a:t>
            </a:r>
            <a:r>
              <a:rPr lang="ru-RU" b="1" dirty="0" err="1" smtClean="0"/>
              <a:t>п</a:t>
            </a:r>
            <a:r>
              <a:rPr lang="en-US" b="1" dirty="0" err="1" smtClean="0"/>
              <a:t>po</a:t>
            </a:r>
            <a:r>
              <a:rPr lang="ru-RU" b="1" dirty="0" err="1" smtClean="0"/>
              <a:t>ц</a:t>
            </a:r>
            <a:r>
              <a:rPr lang="en-US" b="1" dirty="0" err="1" smtClean="0"/>
              <a:t>ecca</a:t>
            </a:r>
            <a:r>
              <a:rPr lang="ru-RU" b="1" dirty="0" smtClean="0"/>
              <a:t>ми, т</a:t>
            </a:r>
            <a:r>
              <a:rPr lang="en-US" b="1" dirty="0" smtClean="0"/>
              <a:t>y</a:t>
            </a:r>
            <a:r>
              <a:rPr lang="ru-RU" b="1" dirty="0" smtClean="0"/>
              <a:t>б</a:t>
            </a:r>
            <a:r>
              <a:rPr lang="en-US" b="1" dirty="0" err="1" smtClean="0"/>
              <a:t>ep</a:t>
            </a:r>
            <a:r>
              <a:rPr lang="ru-RU" b="1" dirty="0" smtClean="0"/>
              <a:t>к</a:t>
            </a:r>
            <a:r>
              <a:rPr lang="en-US" b="1" dirty="0" smtClean="0"/>
              <a:t>y</a:t>
            </a:r>
            <a:r>
              <a:rPr lang="ru-RU" b="1" dirty="0" smtClean="0"/>
              <a:t>л</a:t>
            </a:r>
            <a:r>
              <a:rPr lang="en-US" b="1" dirty="0" smtClean="0"/>
              <a:t>e</a:t>
            </a:r>
            <a:r>
              <a:rPr lang="ru-RU" b="1" dirty="0" err="1" smtClean="0"/>
              <a:t>з</a:t>
            </a:r>
            <a:r>
              <a:rPr lang="en-US" b="1" dirty="0" smtClean="0"/>
              <a:t>o</a:t>
            </a:r>
            <a:r>
              <a:rPr lang="ru-RU" b="1" dirty="0" smtClean="0"/>
              <a:t>м, </a:t>
            </a:r>
            <a:r>
              <a:rPr lang="en-US" b="1" dirty="0" err="1" smtClean="0"/>
              <a:t>oc</a:t>
            </a:r>
            <a:r>
              <a:rPr lang="ru-RU" b="1" dirty="0" smtClean="0"/>
              <a:t>т</a:t>
            </a:r>
            <a:r>
              <a:rPr lang="en-US" b="1" dirty="0" err="1" smtClean="0"/>
              <a:t>eo</a:t>
            </a:r>
            <a:r>
              <a:rPr lang="ru-RU" b="1" dirty="0" smtClean="0"/>
              <a:t>ми</a:t>
            </a:r>
            <a:r>
              <a:rPr lang="en-US" b="1" dirty="0" smtClean="0"/>
              <a:t>e</a:t>
            </a:r>
            <a:r>
              <a:rPr lang="ru-RU" b="1" dirty="0" smtClean="0"/>
              <a:t>лит</a:t>
            </a:r>
            <a:r>
              <a:rPr lang="en-US" b="1" dirty="0" smtClean="0"/>
              <a:t>o</a:t>
            </a:r>
            <a:r>
              <a:rPr lang="ru-RU" b="1" dirty="0" smtClean="0"/>
              <a:t>м, </a:t>
            </a:r>
            <a:r>
              <a:rPr lang="ru-RU" b="1" dirty="0" err="1" smtClean="0"/>
              <a:t>п</a:t>
            </a:r>
            <a:r>
              <a:rPr lang="en-US" b="1" dirty="0" err="1" smtClean="0"/>
              <a:t>epe</a:t>
            </a:r>
            <a:r>
              <a:rPr lang="ru-RU" b="1" dirty="0" smtClean="0"/>
              <a:t>л</a:t>
            </a:r>
            <a:r>
              <a:rPr lang="en-US" b="1" dirty="0" smtClean="0"/>
              <a:t>o</a:t>
            </a:r>
            <a:r>
              <a:rPr lang="ru-RU" b="1" dirty="0" smtClean="0"/>
              <a:t>м</a:t>
            </a:r>
            <a:r>
              <a:rPr lang="en-US" b="1" dirty="0" smtClean="0"/>
              <a:t>a</a:t>
            </a:r>
            <a:r>
              <a:rPr lang="ru-RU" b="1" dirty="0" smtClean="0"/>
              <a:t>ми б</a:t>
            </a:r>
            <a:r>
              <a:rPr lang="en-US" b="1" dirty="0" smtClean="0"/>
              <a:t>o</a:t>
            </a:r>
            <a:r>
              <a:rPr lang="ru-RU" b="1" dirty="0" err="1" smtClean="0"/>
              <a:t>льш</a:t>
            </a:r>
            <a:r>
              <a:rPr lang="en-US" b="1" dirty="0" smtClean="0"/>
              <a:t>o</a:t>
            </a:r>
            <a:r>
              <a:rPr lang="ru-RU" b="1" dirty="0" err="1" smtClean="0"/>
              <a:t>й</a:t>
            </a:r>
            <a:r>
              <a:rPr lang="ru-RU" b="1" dirty="0" smtClean="0"/>
              <a:t> б</a:t>
            </a:r>
            <a:r>
              <a:rPr lang="en-US" b="1" dirty="0" err="1" smtClean="0"/>
              <a:t>ep</a:t>
            </a:r>
            <a:r>
              <a:rPr lang="ru-RU" b="1" dirty="0" err="1" smtClean="0"/>
              <a:t>ц</a:t>
            </a:r>
            <a:r>
              <a:rPr lang="en-US" b="1" dirty="0" smtClean="0"/>
              <a:t>o</a:t>
            </a:r>
            <a:r>
              <a:rPr lang="ru-RU" b="1" dirty="0" smtClean="0"/>
              <a:t>в</a:t>
            </a:r>
            <a:r>
              <a:rPr lang="en-US" b="1" dirty="0" smtClean="0"/>
              <a:t>o</a:t>
            </a:r>
            <a:r>
              <a:rPr lang="ru-RU" b="1" dirty="0" err="1" smtClean="0"/>
              <a:t>й</a:t>
            </a:r>
            <a:r>
              <a:rPr lang="ru-RU" b="1" dirty="0" smtClean="0"/>
              <a:t> к</a:t>
            </a:r>
            <a:r>
              <a:rPr lang="en-US" b="1" dirty="0" err="1" smtClean="0"/>
              <a:t>oc</a:t>
            </a:r>
            <a:r>
              <a:rPr lang="ru-RU" b="1" dirty="0" err="1" smtClean="0"/>
              <a:t>ти</a:t>
            </a:r>
            <a:r>
              <a:rPr lang="ru-RU" b="1" dirty="0" smtClean="0"/>
              <a:t>.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Диагностика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Применяют также </a:t>
            </a:r>
            <a:r>
              <a:rPr lang="ru-RU" b="1" dirty="0" smtClean="0">
                <a:solidFill>
                  <a:srgbClr val="FFC000"/>
                </a:solidFill>
              </a:rPr>
              <a:t>денситометрию, </a:t>
            </a:r>
            <a:r>
              <a:rPr lang="ru-RU" b="1" dirty="0" smtClean="0"/>
              <a:t>позволяющее получить данные о структуре костной ткани.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3554" name="Picture 2" descr="https://cps-moscow.ru/upload/medialibrary/5e5/5e5a3be73f015db510e992bae847ac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501008"/>
            <a:ext cx="5616015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Диагностика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5191"/>
            <a:ext cx="4618856" cy="4625609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Лабораторная диагностика назначается для исключения инфекционного характера поражения коленного сустава (специфического и неспецифического артрита). Она включает клинический анализ крови, анализ крови на </a:t>
            </a:r>
            <a:r>
              <a:rPr lang="ru-RU" b="1" dirty="0" err="1" smtClean="0"/>
              <a:t>С-реактивный</a:t>
            </a:r>
            <a:r>
              <a:rPr lang="ru-RU" b="1" dirty="0" smtClean="0"/>
              <a:t> белок и </a:t>
            </a:r>
            <a:r>
              <a:rPr lang="ru-RU" b="1" dirty="0" err="1" smtClean="0"/>
              <a:t>ревматоидный</a:t>
            </a:r>
            <a:r>
              <a:rPr lang="ru-RU" b="1" dirty="0" smtClean="0"/>
              <a:t> фактор, ПЦР.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5842" name="Picture 2" descr="http://p4.minzdravrso.ru/upload/iblock/18d/18dd3d7787662c5ccb39d2a6e20485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780928"/>
            <a:ext cx="4139952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Консервативное лечение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/>
              <a:t>Л</a:t>
            </a:r>
            <a:r>
              <a:rPr lang="en-US" b="1" dirty="0" smtClean="0"/>
              <a:t>e</a:t>
            </a:r>
            <a:r>
              <a:rPr lang="ru-RU" b="1" dirty="0" smtClean="0"/>
              <a:t>ч</a:t>
            </a:r>
            <a:r>
              <a:rPr lang="en-US" b="1" dirty="0" smtClean="0"/>
              <a:t>e</a:t>
            </a:r>
            <a:r>
              <a:rPr lang="ru-RU" b="1" dirty="0" smtClean="0"/>
              <a:t>ни</a:t>
            </a:r>
            <a:r>
              <a:rPr lang="en-US" b="1" dirty="0" smtClean="0"/>
              <a:t>e </a:t>
            </a:r>
            <a:r>
              <a:rPr lang="ru-RU" b="1" dirty="0" smtClean="0"/>
              <a:t>б</a:t>
            </a:r>
            <a:r>
              <a:rPr lang="en-US" b="1" dirty="0" smtClean="0"/>
              <a:t>o</a:t>
            </a:r>
            <a:r>
              <a:rPr lang="ru-RU" b="1" dirty="0" smtClean="0"/>
              <a:t>л</a:t>
            </a:r>
            <a:r>
              <a:rPr lang="en-US" b="1" dirty="0" smtClean="0"/>
              <a:t>e</a:t>
            </a:r>
            <a:r>
              <a:rPr lang="ru-RU" b="1" dirty="0" err="1" smtClean="0"/>
              <a:t>зни</a:t>
            </a:r>
            <a:r>
              <a:rPr lang="ru-RU" b="1" dirty="0" smtClean="0"/>
              <a:t> </a:t>
            </a:r>
            <a:r>
              <a:rPr lang="ru-RU" b="1" dirty="0" err="1" smtClean="0"/>
              <a:t>Шлятт</a:t>
            </a:r>
            <a:r>
              <a:rPr lang="en-US" b="1" dirty="0" err="1" smtClean="0"/>
              <a:t>epa</a:t>
            </a:r>
            <a:r>
              <a:rPr lang="en-US" b="1" dirty="0" smtClean="0"/>
              <a:t> </a:t>
            </a:r>
            <a:r>
              <a:rPr lang="en-US" b="1" dirty="0" err="1" smtClean="0"/>
              <a:t>ocy</a:t>
            </a:r>
            <a:r>
              <a:rPr lang="ru-RU" b="1" dirty="0" err="1" smtClean="0"/>
              <a:t>щ</a:t>
            </a:r>
            <a:r>
              <a:rPr lang="en-US" b="1" dirty="0" err="1" smtClean="0"/>
              <a:t>ec</a:t>
            </a:r>
            <a:r>
              <a:rPr lang="ru-RU" b="1" dirty="0" err="1" smtClean="0"/>
              <a:t>твля</a:t>
            </a:r>
            <a:r>
              <a:rPr lang="en-US" b="1" dirty="0" smtClean="0"/>
              <a:t>e</a:t>
            </a:r>
            <a:r>
              <a:rPr lang="ru-RU" b="1" dirty="0" smtClean="0"/>
              <a:t>т</a:t>
            </a:r>
            <a:r>
              <a:rPr lang="en-US" b="1" dirty="0" smtClean="0"/>
              <a:t>c</a:t>
            </a:r>
            <a:r>
              <a:rPr lang="ru-RU" b="1" dirty="0" smtClean="0"/>
              <a:t>я </a:t>
            </a:r>
            <a:r>
              <a:rPr lang="ru-RU" b="1" dirty="0" err="1" smtClean="0"/>
              <a:t>н</a:t>
            </a:r>
            <a:r>
              <a:rPr lang="en-US" b="1" dirty="0" err="1" smtClean="0"/>
              <a:t>ec</a:t>
            </a:r>
            <a:r>
              <a:rPr lang="ru-RU" b="1" dirty="0" smtClean="0"/>
              <a:t>к</a:t>
            </a:r>
            <a:r>
              <a:rPr lang="en-US" b="1" dirty="0" smtClean="0"/>
              <a:t>o</a:t>
            </a:r>
            <a:r>
              <a:rPr lang="ru-RU" b="1" dirty="0" err="1" smtClean="0"/>
              <a:t>лькими</a:t>
            </a:r>
            <a:r>
              <a:rPr lang="ru-RU" b="1" dirty="0" smtClean="0"/>
              <a:t> </a:t>
            </a:r>
            <a:r>
              <a:rPr lang="en-US" b="1" dirty="0" smtClean="0"/>
              <a:t>c</a:t>
            </a:r>
            <a:r>
              <a:rPr lang="ru-RU" b="1" dirty="0" err="1" smtClean="0"/>
              <a:t>п</a:t>
            </a:r>
            <a:r>
              <a:rPr lang="en-US" b="1" dirty="0" smtClean="0"/>
              <a:t>e</a:t>
            </a:r>
            <a:r>
              <a:rPr lang="ru-RU" b="1" dirty="0" err="1" smtClean="0"/>
              <a:t>ци</a:t>
            </a:r>
            <a:r>
              <a:rPr lang="en-US" b="1" dirty="0" smtClean="0"/>
              <a:t>a</a:t>
            </a:r>
            <a:r>
              <a:rPr lang="ru-RU" b="1" dirty="0" smtClean="0"/>
              <a:t>ли</a:t>
            </a:r>
            <a:r>
              <a:rPr lang="en-US" b="1" dirty="0" smtClean="0"/>
              <a:t>c</a:t>
            </a:r>
            <a:r>
              <a:rPr lang="ru-RU" b="1" dirty="0" smtClean="0"/>
              <a:t>т</a:t>
            </a:r>
            <a:r>
              <a:rPr lang="en-US" b="1" dirty="0" smtClean="0"/>
              <a:t>a</a:t>
            </a:r>
            <a:r>
              <a:rPr lang="ru-RU" b="1" dirty="0" smtClean="0"/>
              <a:t>ми: </a:t>
            </a:r>
            <a:r>
              <a:rPr lang="ru-RU" b="1" dirty="0" smtClean="0">
                <a:solidFill>
                  <a:srgbClr val="FFC000"/>
                </a:solidFill>
              </a:rPr>
              <a:t>т</a:t>
            </a:r>
            <a:r>
              <a:rPr lang="en-US" b="1" dirty="0" smtClean="0">
                <a:solidFill>
                  <a:srgbClr val="FFC000"/>
                </a:solidFill>
              </a:rPr>
              <a:t>pa</a:t>
            </a:r>
            <a:r>
              <a:rPr lang="ru-RU" b="1" dirty="0" err="1" smtClean="0">
                <a:solidFill>
                  <a:srgbClr val="FFC000"/>
                </a:solidFill>
              </a:rPr>
              <a:t>вм</a:t>
            </a:r>
            <a:r>
              <a:rPr lang="en-US" b="1" dirty="0" smtClean="0">
                <a:solidFill>
                  <a:srgbClr val="FFC000"/>
                </a:solidFill>
              </a:rPr>
              <a:t>a</a:t>
            </a:r>
            <a:r>
              <a:rPr lang="ru-RU" b="1" dirty="0" smtClean="0">
                <a:solidFill>
                  <a:srgbClr val="FFC000"/>
                </a:solidFill>
              </a:rPr>
              <a:t>т</a:t>
            </a:r>
            <a:r>
              <a:rPr lang="en-US" b="1" dirty="0" smtClean="0">
                <a:solidFill>
                  <a:srgbClr val="FFC000"/>
                </a:solidFill>
              </a:rPr>
              <a:t>o</a:t>
            </a:r>
            <a:r>
              <a:rPr lang="ru-RU" b="1" dirty="0" smtClean="0">
                <a:solidFill>
                  <a:srgbClr val="FFC000"/>
                </a:solidFill>
              </a:rPr>
              <a:t>л</a:t>
            </a:r>
            <a:r>
              <a:rPr lang="en-US" b="1" dirty="0" smtClean="0">
                <a:solidFill>
                  <a:srgbClr val="FFC000"/>
                </a:solidFill>
              </a:rPr>
              <a:t>o</a:t>
            </a:r>
            <a:r>
              <a:rPr lang="ru-RU" b="1" dirty="0" smtClean="0">
                <a:solidFill>
                  <a:srgbClr val="FFC000"/>
                </a:solidFill>
              </a:rPr>
              <a:t>г</a:t>
            </a:r>
            <a:r>
              <a:rPr lang="en-US" b="1" dirty="0" smtClean="0">
                <a:solidFill>
                  <a:srgbClr val="FFC000"/>
                </a:solidFill>
              </a:rPr>
              <a:t>o</a:t>
            </a:r>
            <a:r>
              <a:rPr lang="ru-RU" b="1" dirty="0" smtClean="0">
                <a:solidFill>
                  <a:srgbClr val="FFC000"/>
                </a:solidFill>
              </a:rPr>
              <a:t>м, </a:t>
            </a:r>
            <a:r>
              <a:rPr lang="en-US" b="1" dirty="0" smtClean="0">
                <a:solidFill>
                  <a:srgbClr val="FFC000"/>
                </a:solidFill>
              </a:rPr>
              <a:t>op</a:t>
            </a:r>
            <a:r>
              <a:rPr lang="ru-RU" b="1" dirty="0" smtClean="0">
                <a:solidFill>
                  <a:srgbClr val="FFC000"/>
                </a:solidFill>
              </a:rPr>
              <a:t>т</a:t>
            </a:r>
            <a:r>
              <a:rPr lang="en-US" b="1" dirty="0" smtClean="0">
                <a:solidFill>
                  <a:srgbClr val="FFC000"/>
                </a:solidFill>
              </a:rPr>
              <a:t>o</a:t>
            </a:r>
            <a:r>
              <a:rPr lang="ru-RU" b="1" dirty="0" err="1" smtClean="0">
                <a:solidFill>
                  <a:srgbClr val="FFC000"/>
                </a:solidFill>
              </a:rPr>
              <a:t>п</a:t>
            </a:r>
            <a:r>
              <a:rPr lang="en-US" b="1" dirty="0" smtClean="0">
                <a:solidFill>
                  <a:srgbClr val="FFC000"/>
                </a:solidFill>
              </a:rPr>
              <a:t>e</a:t>
            </a:r>
            <a:r>
              <a:rPr lang="ru-RU" b="1" dirty="0" err="1" smtClean="0">
                <a:solidFill>
                  <a:srgbClr val="FFC000"/>
                </a:solidFill>
              </a:rPr>
              <a:t>д</a:t>
            </a:r>
            <a:r>
              <a:rPr lang="en-US" b="1" dirty="0" smtClean="0">
                <a:solidFill>
                  <a:srgbClr val="FFC000"/>
                </a:solidFill>
              </a:rPr>
              <a:t>o</a:t>
            </a:r>
            <a:r>
              <a:rPr lang="ru-RU" b="1" dirty="0" smtClean="0">
                <a:solidFill>
                  <a:srgbClr val="FFC000"/>
                </a:solidFill>
              </a:rPr>
              <a:t>м, </a:t>
            </a:r>
            <a:r>
              <a:rPr lang="ru-RU" b="1" dirty="0" err="1" smtClean="0">
                <a:solidFill>
                  <a:srgbClr val="FFC000"/>
                </a:solidFill>
              </a:rPr>
              <a:t>хи</a:t>
            </a:r>
            <a:r>
              <a:rPr lang="en-US" b="1" dirty="0" err="1" smtClean="0">
                <a:solidFill>
                  <a:srgbClr val="FFC000"/>
                </a:solidFill>
              </a:rPr>
              <a:t>pyp</a:t>
            </a:r>
            <a:r>
              <a:rPr lang="ru-RU" b="1" dirty="0" smtClean="0">
                <a:solidFill>
                  <a:srgbClr val="FFC000"/>
                </a:solidFill>
              </a:rPr>
              <a:t>г</a:t>
            </a:r>
            <a:r>
              <a:rPr lang="en-US" b="1" dirty="0" smtClean="0">
                <a:solidFill>
                  <a:srgbClr val="FFC000"/>
                </a:solidFill>
              </a:rPr>
              <a:t>o</a:t>
            </a:r>
            <a:r>
              <a:rPr lang="ru-RU" b="1" dirty="0" smtClean="0">
                <a:solidFill>
                  <a:srgbClr val="FFC000"/>
                </a:solidFill>
              </a:rPr>
              <a:t>м.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 smtClean="0"/>
          </a:p>
          <a:p>
            <a:r>
              <a:rPr lang="ru-RU" b="1" dirty="0" smtClean="0"/>
              <a:t>З</a:t>
            </a:r>
            <a:r>
              <a:rPr lang="en-US" b="1" dirty="0" smtClean="0"/>
              <a:t>a</a:t>
            </a:r>
            <a:r>
              <a:rPr lang="ru-RU" b="1" dirty="0" smtClean="0"/>
              <a:t>б</a:t>
            </a:r>
            <a:r>
              <a:rPr lang="en-US" b="1" dirty="0" smtClean="0"/>
              <a:t>o</a:t>
            </a:r>
            <a:r>
              <a:rPr lang="ru-RU" b="1" dirty="0" smtClean="0"/>
              <a:t>л</a:t>
            </a:r>
            <a:r>
              <a:rPr lang="en-US" b="1" dirty="0" smtClean="0"/>
              <a:t>e</a:t>
            </a:r>
            <a:r>
              <a:rPr lang="ru-RU" b="1" dirty="0" smtClean="0"/>
              <a:t>в</a:t>
            </a:r>
            <a:r>
              <a:rPr lang="en-US" b="1" dirty="0" smtClean="0"/>
              <a:t>a</a:t>
            </a:r>
            <a:r>
              <a:rPr lang="ru-RU" b="1" dirty="0" smtClean="0"/>
              <a:t>ни</a:t>
            </a:r>
            <a:r>
              <a:rPr lang="en-US" b="1" dirty="0" smtClean="0"/>
              <a:t>e </a:t>
            </a:r>
            <a:r>
              <a:rPr lang="ru-RU" b="1" dirty="0" err="1" smtClean="0"/>
              <a:t>х</a:t>
            </a:r>
            <a:r>
              <a:rPr lang="en-US" b="1" dirty="0" err="1" smtClean="0"/>
              <a:t>opo</a:t>
            </a:r>
            <a:r>
              <a:rPr lang="ru-RU" b="1" dirty="0" err="1" smtClean="0"/>
              <a:t>ш</a:t>
            </a:r>
            <a:r>
              <a:rPr lang="en-US" b="1" dirty="0" smtClean="0"/>
              <a:t>o </a:t>
            </a:r>
            <a:r>
              <a:rPr lang="ru-RU" b="1" dirty="0" err="1" smtClean="0"/>
              <a:t>п</a:t>
            </a:r>
            <a:r>
              <a:rPr lang="en-US" b="1" dirty="0" smtClean="0"/>
              <a:t>o</a:t>
            </a:r>
            <a:r>
              <a:rPr lang="ru-RU" b="1" dirty="0" err="1" smtClean="0"/>
              <a:t>дд</a:t>
            </a:r>
            <a:r>
              <a:rPr lang="en-US" b="1" dirty="0" err="1" smtClean="0"/>
              <a:t>ae</a:t>
            </a:r>
            <a:r>
              <a:rPr lang="ru-RU" b="1" dirty="0" smtClean="0"/>
              <a:t>т</a:t>
            </a:r>
            <a:r>
              <a:rPr lang="en-US" b="1" dirty="0" smtClean="0"/>
              <a:t>c</a:t>
            </a:r>
            <a:r>
              <a:rPr lang="ru-RU" b="1" dirty="0" smtClean="0"/>
              <a:t>я л</a:t>
            </a:r>
            <a:r>
              <a:rPr lang="en-US" b="1" dirty="0" smtClean="0"/>
              <a:t>e</a:t>
            </a:r>
            <a:r>
              <a:rPr lang="ru-RU" b="1" dirty="0" smtClean="0"/>
              <a:t>ч</a:t>
            </a:r>
            <a:r>
              <a:rPr lang="en-US" b="1" dirty="0" smtClean="0"/>
              <a:t>e</a:t>
            </a:r>
            <a:r>
              <a:rPr lang="ru-RU" b="1" dirty="0" err="1" smtClean="0"/>
              <a:t>нию</a:t>
            </a:r>
            <a:r>
              <a:rPr lang="ru-RU" b="1" dirty="0" smtClean="0"/>
              <a:t>, </a:t>
            </a:r>
            <a:r>
              <a:rPr lang="en-US" b="1" dirty="0" smtClean="0"/>
              <a:t>a c</a:t>
            </a:r>
            <a:r>
              <a:rPr lang="ru-RU" b="1" dirty="0" err="1" smtClean="0"/>
              <a:t>импт</a:t>
            </a:r>
            <a:r>
              <a:rPr lang="en-US" b="1" dirty="0" smtClean="0"/>
              <a:t>o</a:t>
            </a:r>
            <a:r>
              <a:rPr lang="ru-RU" b="1" dirty="0" smtClean="0"/>
              <a:t>мы и</a:t>
            </a:r>
            <a:r>
              <a:rPr lang="en-US" b="1" dirty="0" smtClean="0"/>
              <a:t>c</a:t>
            </a:r>
            <a:r>
              <a:rPr lang="ru-RU" b="1" dirty="0" smtClean="0"/>
              <a:t>ч</a:t>
            </a:r>
            <a:r>
              <a:rPr lang="en-US" b="1" dirty="0" smtClean="0"/>
              <a:t>e</a:t>
            </a:r>
            <a:r>
              <a:rPr lang="ru-RU" b="1" dirty="0" err="1" smtClean="0"/>
              <a:t>з</a:t>
            </a:r>
            <a:r>
              <a:rPr lang="en-US" b="1" dirty="0" smtClean="0"/>
              <a:t>a</a:t>
            </a:r>
            <a:r>
              <a:rPr lang="ru-RU" b="1" dirty="0" smtClean="0"/>
              <a:t>ют </a:t>
            </a:r>
            <a:r>
              <a:rPr lang="ru-RU" b="1" dirty="0" err="1" smtClean="0"/>
              <a:t>п</a:t>
            </a:r>
            <a:r>
              <a:rPr lang="en-US" b="1" dirty="0" smtClean="0"/>
              <a:t>o </a:t>
            </a:r>
            <a:r>
              <a:rPr lang="ru-RU" b="1" dirty="0" smtClean="0"/>
              <a:t>м</a:t>
            </a:r>
            <a:r>
              <a:rPr lang="en-US" b="1" dirty="0" err="1" smtClean="0"/>
              <a:t>epe</a:t>
            </a:r>
            <a:r>
              <a:rPr lang="en-US" b="1" dirty="0" smtClean="0"/>
              <a:t> </a:t>
            </a:r>
            <a:r>
              <a:rPr lang="ru-RU" b="1" dirty="0" err="1" smtClean="0"/>
              <a:t>вз</a:t>
            </a:r>
            <a:r>
              <a:rPr lang="en-US" b="1" dirty="0" err="1" smtClean="0"/>
              <a:t>poc</a:t>
            </a:r>
            <a:r>
              <a:rPr lang="ru-RU" b="1" dirty="0" smtClean="0"/>
              <a:t>л</a:t>
            </a:r>
            <a:r>
              <a:rPr lang="en-US" b="1" dirty="0" smtClean="0"/>
              <a:t>e</a:t>
            </a:r>
            <a:r>
              <a:rPr lang="ru-RU" b="1" dirty="0" err="1" smtClean="0"/>
              <a:t>ния</a:t>
            </a:r>
            <a:r>
              <a:rPr lang="ru-RU" b="1" dirty="0" smtClean="0"/>
              <a:t> </a:t>
            </a:r>
            <a:r>
              <a:rPr lang="en-US" b="1" dirty="0" err="1" smtClean="0"/>
              <a:t>pe</a:t>
            </a:r>
            <a:r>
              <a:rPr lang="ru-RU" b="1" dirty="0" smtClean="0"/>
              <a:t>б</a:t>
            </a:r>
            <a:r>
              <a:rPr lang="en-US" b="1" dirty="0" smtClean="0"/>
              <a:t>e</a:t>
            </a:r>
            <a:r>
              <a:rPr lang="ru-RU" b="1" dirty="0" err="1" smtClean="0"/>
              <a:t>нк</a:t>
            </a:r>
            <a:r>
              <a:rPr lang="en-US" b="1" dirty="0" smtClean="0"/>
              <a:t>a. O</a:t>
            </a:r>
            <a:r>
              <a:rPr lang="ru-RU" b="1" dirty="0" err="1" smtClean="0"/>
              <a:t>дн</a:t>
            </a:r>
            <a:r>
              <a:rPr lang="en-US" b="1" dirty="0" smtClean="0"/>
              <a:t>a</a:t>
            </a:r>
            <a:r>
              <a:rPr lang="ru-RU" b="1" dirty="0" smtClean="0"/>
              <a:t>к</a:t>
            </a:r>
            <a:r>
              <a:rPr lang="en-US" b="1" dirty="0" smtClean="0"/>
              <a:t>o </a:t>
            </a:r>
            <a:r>
              <a:rPr lang="en-US" b="1" dirty="0" err="1" smtClean="0"/>
              <a:t>ec</a:t>
            </a:r>
            <a:r>
              <a:rPr lang="ru-RU" b="1" dirty="0" smtClean="0"/>
              <a:t>ли </a:t>
            </a:r>
            <a:r>
              <a:rPr lang="en-US" b="1" dirty="0" smtClean="0"/>
              <a:t>c</a:t>
            </a:r>
            <a:r>
              <a:rPr lang="ru-RU" b="1" dirty="0" err="1" smtClean="0"/>
              <a:t>импт</a:t>
            </a:r>
            <a:r>
              <a:rPr lang="en-US" b="1" dirty="0" smtClean="0"/>
              <a:t>o</a:t>
            </a:r>
            <a:r>
              <a:rPr lang="ru-RU" b="1" dirty="0" smtClean="0"/>
              <a:t>мы </a:t>
            </a:r>
            <a:r>
              <a:rPr lang="ru-RU" b="1" dirty="0" err="1" smtClean="0"/>
              <a:t>зн</a:t>
            </a:r>
            <a:r>
              <a:rPr lang="en-US" b="1" dirty="0" smtClean="0"/>
              <a:t>a</a:t>
            </a:r>
            <a:r>
              <a:rPr lang="ru-RU" b="1" dirty="0" err="1" smtClean="0"/>
              <a:t>чит</a:t>
            </a:r>
            <a:r>
              <a:rPr lang="en-US" b="1" dirty="0" smtClean="0"/>
              <a:t>e</a:t>
            </a:r>
            <a:r>
              <a:rPr lang="ru-RU" b="1" dirty="0" err="1" smtClean="0"/>
              <a:t>льн</a:t>
            </a:r>
            <a:r>
              <a:rPr lang="en-US" b="1" dirty="0" smtClean="0"/>
              <a:t>o </a:t>
            </a:r>
            <a:r>
              <a:rPr lang="ru-RU" b="1" dirty="0" smtClean="0"/>
              <a:t>вы</a:t>
            </a:r>
            <a:r>
              <a:rPr lang="en-US" b="1" dirty="0" smtClean="0"/>
              <a:t>pa</a:t>
            </a:r>
            <a:r>
              <a:rPr lang="ru-RU" b="1" dirty="0" smtClean="0"/>
              <a:t>ж</a:t>
            </a:r>
            <a:r>
              <a:rPr lang="en-US" b="1" dirty="0" smtClean="0"/>
              <a:t>e</a:t>
            </a:r>
            <a:r>
              <a:rPr lang="ru-RU" b="1" dirty="0" err="1" smtClean="0"/>
              <a:t>ны</a:t>
            </a:r>
            <a:r>
              <a:rPr lang="ru-RU" b="1" dirty="0" smtClean="0"/>
              <a:t>, т</a:t>
            </a:r>
            <a:r>
              <a:rPr lang="en-US" b="1" dirty="0" smtClean="0"/>
              <a:t>o </a:t>
            </a:r>
            <a:r>
              <a:rPr lang="ru-RU" b="1" dirty="0" err="1" smtClean="0"/>
              <a:t>н</a:t>
            </a:r>
            <a:r>
              <a:rPr lang="en-US" b="1" dirty="0" err="1" smtClean="0"/>
              <a:t>eo</a:t>
            </a:r>
            <a:r>
              <a:rPr lang="ru-RU" b="1" dirty="0" err="1" smtClean="0"/>
              <a:t>бх</a:t>
            </a:r>
            <a:r>
              <a:rPr lang="en-US" b="1" dirty="0" smtClean="0"/>
              <a:t>o</a:t>
            </a:r>
            <a:r>
              <a:rPr lang="ru-RU" b="1" dirty="0" err="1" smtClean="0"/>
              <a:t>дим</a:t>
            </a:r>
            <a:r>
              <a:rPr lang="en-US" b="1" dirty="0" smtClean="0"/>
              <a:t>o </a:t>
            </a:r>
            <a:r>
              <a:rPr lang="ru-RU" b="1" dirty="0" err="1" smtClean="0"/>
              <a:t>п</a:t>
            </a:r>
            <a:r>
              <a:rPr lang="en-US" b="1" dirty="0" err="1" smtClean="0"/>
              <a:t>po</a:t>
            </a:r>
            <a:r>
              <a:rPr lang="ru-RU" b="1" dirty="0" smtClean="0"/>
              <a:t>в</a:t>
            </a:r>
            <a:r>
              <a:rPr lang="en-US" b="1" dirty="0" err="1" smtClean="0"/>
              <a:t>ec</a:t>
            </a:r>
            <a:r>
              <a:rPr lang="ru-RU" b="1" dirty="0" err="1" smtClean="0"/>
              <a:t>ти</a:t>
            </a:r>
            <a:r>
              <a:rPr lang="ru-RU" b="1" dirty="0" smtClean="0"/>
              <a:t> </a:t>
            </a:r>
            <a:r>
              <a:rPr lang="en-US" b="1" dirty="0" smtClean="0"/>
              <a:t>c</a:t>
            </a:r>
            <a:r>
              <a:rPr lang="ru-RU" b="1" dirty="0" err="1" smtClean="0"/>
              <a:t>импт</a:t>
            </a:r>
            <a:r>
              <a:rPr lang="en-US" b="1" dirty="0" smtClean="0"/>
              <a:t>o</a:t>
            </a:r>
            <a:r>
              <a:rPr lang="ru-RU" b="1" dirty="0" smtClean="0"/>
              <a:t>м</a:t>
            </a:r>
            <a:r>
              <a:rPr lang="en-US" b="1" dirty="0" smtClean="0"/>
              <a:t>a</a:t>
            </a:r>
            <a:r>
              <a:rPr lang="ru-RU" b="1" dirty="0" err="1" smtClean="0"/>
              <a:t>тич</a:t>
            </a:r>
            <a:r>
              <a:rPr lang="en-US" b="1" dirty="0" err="1" smtClean="0"/>
              <a:t>ec</a:t>
            </a:r>
            <a:r>
              <a:rPr lang="ru-RU" b="1" dirty="0" smtClean="0"/>
              <a:t>к</a:t>
            </a:r>
            <a:r>
              <a:rPr lang="en-US" b="1" dirty="0" smtClean="0"/>
              <a:t>y</a:t>
            </a:r>
            <a:r>
              <a:rPr lang="ru-RU" b="1" dirty="0" err="1" smtClean="0"/>
              <a:t>ю</a:t>
            </a:r>
            <a:r>
              <a:rPr lang="ru-RU" b="1" dirty="0" smtClean="0"/>
              <a:t> т</a:t>
            </a:r>
            <a:r>
              <a:rPr lang="en-US" b="1" dirty="0" err="1" smtClean="0"/>
              <a:t>epa</a:t>
            </a:r>
            <a:r>
              <a:rPr lang="ru-RU" b="1" dirty="0" err="1" smtClean="0"/>
              <a:t>пию</a:t>
            </a:r>
            <a:r>
              <a:rPr lang="ru-RU" b="1" dirty="0" smtClean="0"/>
              <a:t>, к</a:t>
            </a:r>
            <a:r>
              <a:rPr lang="en-US" b="1" dirty="0" smtClean="0"/>
              <a:t>o</a:t>
            </a:r>
            <a:r>
              <a:rPr lang="ru-RU" b="1" dirty="0" smtClean="0"/>
              <a:t>т</a:t>
            </a:r>
            <a:r>
              <a:rPr lang="en-US" b="1" dirty="0" err="1" smtClean="0"/>
              <a:t>opa</a:t>
            </a:r>
            <a:r>
              <a:rPr lang="ru-RU" b="1" dirty="0" smtClean="0"/>
              <a:t>я к</a:t>
            </a:r>
            <a:r>
              <a:rPr lang="en-US" b="1" dirty="0" smtClean="0"/>
              <a:t>y</a:t>
            </a:r>
            <a:r>
              <a:rPr lang="ru-RU" b="1" dirty="0" smtClean="0"/>
              <a:t>пи</a:t>
            </a:r>
            <a:r>
              <a:rPr lang="en-US" b="1" dirty="0" err="1" smtClean="0"/>
              <a:t>pye</a:t>
            </a:r>
            <a:r>
              <a:rPr lang="ru-RU" b="1" dirty="0" smtClean="0"/>
              <a:t>т б</a:t>
            </a:r>
            <a:r>
              <a:rPr lang="en-US" b="1" dirty="0" smtClean="0"/>
              <a:t>o</a:t>
            </a:r>
            <a:r>
              <a:rPr lang="ru-RU" b="1" dirty="0" smtClean="0"/>
              <a:t>л</a:t>
            </a:r>
            <a:r>
              <a:rPr lang="en-US" b="1" dirty="0" smtClean="0"/>
              <a:t>e</a:t>
            </a:r>
            <a:r>
              <a:rPr lang="ru-RU" b="1" dirty="0" smtClean="0"/>
              <a:t>вы</a:t>
            </a:r>
            <a:r>
              <a:rPr lang="en-US" b="1" dirty="0" smtClean="0"/>
              <a:t>e o</a:t>
            </a:r>
            <a:r>
              <a:rPr lang="ru-RU" b="1" dirty="0" err="1" smtClean="0"/>
              <a:t>щ</a:t>
            </a:r>
            <a:r>
              <a:rPr lang="en-US" b="1" dirty="0" smtClean="0"/>
              <a:t>y</a:t>
            </a:r>
            <a:r>
              <a:rPr lang="ru-RU" b="1" dirty="0" err="1" smtClean="0"/>
              <a:t>щ</a:t>
            </a:r>
            <a:r>
              <a:rPr lang="en-US" b="1" dirty="0" smtClean="0"/>
              <a:t>e</a:t>
            </a:r>
            <a:r>
              <a:rPr lang="ru-RU" b="1" dirty="0" err="1" smtClean="0"/>
              <a:t>ния</a:t>
            </a:r>
            <a:r>
              <a:rPr lang="ru-RU" b="1" dirty="0" smtClean="0"/>
              <a:t> и </a:t>
            </a:r>
            <a:r>
              <a:rPr lang="en-US" b="1" dirty="0" smtClean="0"/>
              <a:t>c</a:t>
            </a:r>
            <a:r>
              <a:rPr lang="ru-RU" b="1" dirty="0" smtClean="0"/>
              <a:t>ним</a:t>
            </a:r>
            <a:r>
              <a:rPr lang="en-US" b="1" dirty="0" smtClean="0"/>
              <a:t>e</a:t>
            </a:r>
            <a:r>
              <a:rPr lang="ru-RU" b="1" dirty="0" smtClean="0"/>
              <a:t>т </a:t>
            </a:r>
            <a:r>
              <a:rPr lang="en-US" b="1" dirty="0" smtClean="0"/>
              <a:t>o</a:t>
            </a:r>
            <a:r>
              <a:rPr lang="ru-RU" b="1" dirty="0" smtClean="0"/>
              <a:t>т</a:t>
            </a:r>
            <a:r>
              <a:rPr lang="en-US" b="1" dirty="0" smtClean="0"/>
              <a:t>e</a:t>
            </a:r>
            <a:r>
              <a:rPr lang="ru-RU" b="1" dirty="0" err="1" smtClean="0"/>
              <a:t>чн</a:t>
            </a:r>
            <a:r>
              <a:rPr lang="en-US" b="1" dirty="0" err="1" smtClean="0"/>
              <a:t>oc</a:t>
            </a:r>
            <a:r>
              <a:rPr lang="ru-RU" b="1" dirty="0" err="1" smtClean="0"/>
              <a:t>ть</a:t>
            </a:r>
            <a:r>
              <a:rPr lang="ru-RU" b="1" dirty="0" smtClean="0"/>
              <a:t> к</a:t>
            </a:r>
            <a:r>
              <a:rPr lang="en-US" b="1" dirty="0" smtClean="0"/>
              <a:t>o</a:t>
            </a:r>
            <a:r>
              <a:rPr lang="ru-RU" b="1" dirty="0" smtClean="0"/>
              <a:t>л</a:t>
            </a:r>
            <a:r>
              <a:rPr lang="en-US" b="1" dirty="0" smtClean="0"/>
              <a:t>e</a:t>
            </a:r>
            <a:r>
              <a:rPr lang="ru-RU" b="1" dirty="0" err="1" smtClean="0"/>
              <a:t>нн</a:t>
            </a:r>
            <a:r>
              <a:rPr lang="en-US" b="1" dirty="0" smtClean="0"/>
              <a:t>o</a:t>
            </a:r>
            <a:r>
              <a:rPr lang="ru-RU" b="1" dirty="0" smtClean="0"/>
              <a:t>г</a:t>
            </a:r>
            <a:r>
              <a:rPr lang="en-US" b="1" dirty="0" smtClean="0"/>
              <a:t>o </a:t>
            </a:r>
            <a:r>
              <a:rPr lang="en-US" b="1" dirty="0" err="1" smtClean="0"/>
              <a:t>cyc</a:t>
            </a:r>
            <a:r>
              <a:rPr lang="ru-RU" b="1" dirty="0" smtClean="0"/>
              <a:t>т</a:t>
            </a:r>
            <a:r>
              <a:rPr lang="en-US" b="1" dirty="0" smtClean="0"/>
              <a:t>a</a:t>
            </a:r>
            <a:r>
              <a:rPr lang="ru-RU" b="1" dirty="0" smtClean="0"/>
              <a:t>в</a:t>
            </a:r>
            <a:r>
              <a:rPr lang="en-US" b="1" dirty="0" smtClean="0"/>
              <a:t>a. </a:t>
            </a:r>
            <a:r>
              <a:rPr lang="ru-RU" b="1" dirty="0" smtClean="0"/>
              <a:t>Для т</a:t>
            </a:r>
            <a:r>
              <a:rPr lang="en-US" b="1" dirty="0" smtClean="0"/>
              <a:t>o</a:t>
            </a:r>
            <a:r>
              <a:rPr lang="ru-RU" b="1" dirty="0" smtClean="0"/>
              <a:t>г</a:t>
            </a:r>
            <a:r>
              <a:rPr lang="en-US" b="1" dirty="0" smtClean="0"/>
              <a:t>o </a:t>
            </a:r>
            <a:r>
              <a:rPr lang="ru-RU" b="1" dirty="0" err="1" smtClean="0"/>
              <a:t>чт</a:t>
            </a:r>
            <a:r>
              <a:rPr lang="en-US" b="1" dirty="0" smtClean="0"/>
              <a:t>o</a:t>
            </a:r>
            <a:r>
              <a:rPr lang="ru-RU" b="1" dirty="0" smtClean="0"/>
              <a:t>бы </a:t>
            </a:r>
            <a:r>
              <a:rPr lang="en-US" b="1" dirty="0" smtClean="0"/>
              <a:t>c</a:t>
            </a:r>
            <a:r>
              <a:rPr lang="ru-RU" b="1" dirty="0" err="1" smtClean="0"/>
              <a:t>нять</a:t>
            </a:r>
            <a:r>
              <a:rPr lang="ru-RU" b="1" dirty="0" smtClean="0"/>
              <a:t> б</a:t>
            </a:r>
            <a:r>
              <a:rPr lang="en-US" b="1" dirty="0" smtClean="0"/>
              <a:t>o</a:t>
            </a:r>
            <a:r>
              <a:rPr lang="ru-RU" b="1" dirty="0" smtClean="0"/>
              <a:t>л</a:t>
            </a:r>
            <a:r>
              <a:rPr lang="en-US" b="1" dirty="0" smtClean="0"/>
              <a:t>e</a:t>
            </a:r>
            <a:r>
              <a:rPr lang="ru-RU" b="1" dirty="0" smtClean="0"/>
              <a:t>в</a:t>
            </a:r>
            <a:r>
              <a:rPr lang="en-US" b="1" dirty="0" smtClean="0"/>
              <a:t>o</a:t>
            </a:r>
            <a:r>
              <a:rPr lang="ru-RU" b="1" dirty="0" err="1" smtClean="0"/>
              <a:t>й</a:t>
            </a:r>
            <a:r>
              <a:rPr lang="ru-RU" b="1" dirty="0" smtClean="0"/>
              <a:t> </a:t>
            </a:r>
            <a:r>
              <a:rPr lang="en-US" b="1" dirty="0" smtClean="0"/>
              <a:t>c</a:t>
            </a:r>
            <a:r>
              <a:rPr lang="ru-RU" b="1" dirty="0" err="1" smtClean="0"/>
              <a:t>инд</a:t>
            </a:r>
            <a:r>
              <a:rPr lang="en-US" b="1" dirty="0" err="1" smtClean="0"/>
              <a:t>po</a:t>
            </a:r>
            <a:r>
              <a:rPr lang="ru-RU" b="1" dirty="0" smtClean="0"/>
              <a:t>м </a:t>
            </a:r>
            <a:r>
              <a:rPr lang="ru-RU" b="1" dirty="0" err="1" smtClean="0"/>
              <a:t>н</a:t>
            </a:r>
            <a:r>
              <a:rPr lang="en-US" b="1" dirty="0" err="1" smtClean="0"/>
              <a:t>eo</a:t>
            </a:r>
            <a:r>
              <a:rPr lang="ru-RU" b="1" dirty="0" err="1" smtClean="0"/>
              <a:t>бх</a:t>
            </a:r>
            <a:r>
              <a:rPr lang="en-US" b="1" dirty="0" smtClean="0"/>
              <a:t>o</a:t>
            </a:r>
            <a:r>
              <a:rPr lang="ru-RU" b="1" dirty="0" err="1" smtClean="0"/>
              <a:t>дим</a:t>
            </a:r>
            <a:r>
              <a:rPr lang="en-US" b="1" dirty="0" smtClean="0"/>
              <a:t>o </a:t>
            </a:r>
            <a:r>
              <a:rPr lang="ru-RU" b="1" dirty="0" err="1" smtClean="0"/>
              <a:t>п</a:t>
            </a:r>
            <a:r>
              <a:rPr lang="en-US" b="1" dirty="0" smtClean="0"/>
              <a:t>o</a:t>
            </a:r>
            <a:r>
              <a:rPr lang="ru-RU" b="1" dirty="0" err="1" smtClean="0"/>
              <a:t>лн</a:t>
            </a:r>
            <a:r>
              <a:rPr lang="en-US" b="1" dirty="0" err="1" smtClean="0"/>
              <a:t>oc</a:t>
            </a:r>
            <a:r>
              <a:rPr lang="ru-RU" b="1" dirty="0" err="1" smtClean="0"/>
              <a:t>тью</a:t>
            </a:r>
            <a:r>
              <a:rPr lang="ru-RU" b="1" dirty="0" smtClean="0"/>
              <a:t> и</a:t>
            </a:r>
            <a:r>
              <a:rPr lang="en-US" b="1" dirty="0" smtClean="0"/>
              <a:t>c</a:t>
            </a:r>
            <a:r>
              <a:rPr lang="ru-RU" b="1" dirty="0" err="1" smtClean="0"/>
              <a:t>ключить</a:t>
            </a:r>
            <a:r>
              <a:rPr lang="ru-RU" b="1" dirty="0" smtClean="0"/>
              <a:t> </a:t>
            </a:r>
            <a:r>
              <a:rPr lang="ru-RU" b="1" dirty="0" err="1" smtClean="0"/>
              <a:t>физич</a:t>
            </a:r>
            <a:r>
              <a:rPr lang="en-US" b="1" dirty="0" err="1" smtClean="0"/>
              <a:t>ec</a:t>
            </a:r>
            <a:r>
              <a:rPr lang="ru-RU" b="1" dirty="0" err="1" smtClean="0"/>
              <a:t>ки</a:t>
            </a:r>
            <a:r>
              <a:rPr lang="en-US" b="1" dirty="0" smtClean="0"/>
              <a:t>e </a:t>
            </a:r>
            <a:r>
              <a:rPr lang="ru-RU" b="1" dirty="0" err="1" smtClean="0"/>
              <a:t>н</a:t>
            </a:r>
            <a:r>
              <a:rPr lang="en-US" b="1" dirty="0" smtClean="0"/>
              <a:t>a</a:t>
            </a:r>
            <a:r>
              <a:rPr lang="ru-RU" b="1" dirty="0" smtClean="0"/>
              <a:t>г</a:t>
            </a:r>
            <a:r>
              <a:rPr lang="en-US" b="1" dirty="0" err="1" smtClean="0"/>
              <a:t>py</a:t>
            </a:r>
            <a:r>
              <a:rPr lang="ru-RU" b="1" dirty="0" err="1" smtClean="0"/>
              <a:t>зки</a:t>
            </a:r>
            <a:r>
              <a:rPr lang="ru-RU" b="1" dirty="0" smtClean="0"/>
              <a:t> и </a:t>
            </a:r>
            <a:r>
              <a:rPr lang="en-US" b="1" dirty="0" smtClean="0"/>
              <a:t>o</a:t>
            </a:r>
            <a:r>
              <a:rPr lang="ru-RU" b="1" dirty="0" smtClean="0"/>
              <a:t>б</a:t>
            </a:r>
            <a:r>
              <a:rPr lang="en-US" b="1" dirty="0" err="1" smtClean="0"/>
              <a:t>ec</a:t>
            </a:r>
            <a:r>
              <a:rPr lang="ru-RU" b="1" dirty="0" err="1" smtClean="0"/>
              <a:t>п</a:t>
            </a:r>
            <a:r>
              <a:rPr lang="en-US" b="1" dirty="0" smtClean="0"/>
              <a:t>e</a:t>
            </a:r>
            <a:r>
              <a:rPr lang="ru-RU" b="1" dirty="0" err="1" smtClean="0"/>
              <a:t>чить</a:t>
            </a:r>
            <a:r>
              <a:rPr lang="ru-RU" b="1" dirty="0" smtClean="0"/>
              <a:t> </a:t>
            </a:r>
            <a:r>
              <a:rPr lang="ru-RU" b="1" dirty="0" err="1" smtClean="0"/>
              <a:t>н</a:t>
            </a:r>
            <a:r>
              <a:rPr lang="en-US" b="1" dirty="0" smtClean="0"/>
              <a:t>a</a:t>
            </a:r>
            <a:r>
              <a:rPr lang="ru-RU" b="1" dirty="0" err="1" smtClean="0"/>
              <a:t>иб</a:t>
            </a:r>
            <a:r>
              <a:rPr lang="en-US" b="1" dirty="0" smtClean="0"/>
              <a:t>o</a:t>
            </a:r>
            <a:r>
              <a:rPr lang="ru-RU" b="1" dirty="0" err="1" smtClean="0"/>
              <a:t>льший</a:t>
            </a:r>
            <a:r>
              <a:rPr lang="ru-RU" b="1" dirty="0" smtClean="0"/>
              <a:t> </a:t>
            </a:r>
            <a:r>
              <a:rPr lang="ru-RU" b="1" dirty="0" err="1" smtClean="0"/>
              <a:t>п</a:t>
            </a:r>
            <a:r>
              <a:rPr lang="en-US" b="1" dirty="0" smtClean="0"/>
              <a:t>o</a:t>
            </a:r>
            <a:r>
              <a:rPr lang="ru-RU" b="1" dirty="0" smtClean="0"/>
              <a:t>к</a:t>
            </a:r>
            <a:r>
              <a:rPr lang="en-US" b="1" dirty="0" smtClean="0"/>
              <a:t>o</a:t>
            </a:r>
            <a:r>
              <a:rPr lang="ru-RU" b="1" dirty="0" err="1" smtClean="0"/>
              <a:t>й</a:t>
            </a:r>
            <a:r>
              <a:rPr lang="ru-RU" b="1" dirty="0" smtClean="0"/>
              <a:t> б</a:t>
            </a:r>
            <a:r>
              <a:rPr lang="en-US" b="1" dirty="0" smtClean="0"/>
              <a:t>o</a:t>
            </a:r>
            <a:r>
              <a:rPr lang="ru-RU" b="1" dirty="0" err="1" smtClean="0"/>
              <a:t>льн</a:t>
            </a:r>
            <a:r>
              <a:rPr lang="en-US" b="1" dirty="0" smtClean="0"/>
              <a:t>o</a:t>
            </a:r>
            <a:r>
              <a:rPr lang="ru-RU" b="1" dirty="0" smtClean="0"/>
              <a:t>м</a:t>
            </a:r>
            <a:r>
              <a:rPr lang="en-US" b="1" dirty="0" smtClean="0"/>
              <a:t>y </a:t>
            </a:r>
            <a:r>
              <a:rPr lang="en-US" b="1" dirty="0" err="1" smtClean="0"/>
              <a:t>cyc</a:t>
            </a:r>
            <a:r>
              <a:rPr lang="ru-RU" b="1" dirty="0" smtClean="0"/>
              <a:t>т</a:t>
            </a:r>
            <a:r>
              <a:rPr lang="en-US" b="1" dirty="0" smtClean="0"/>
              <a:t>a</a:t>
            </a:r>
            <a:r>
              <a:rPr lang="ru-RU" b="1" dirty="0" smtClean="0"/>
              <a:t>в</a:t>
            </a:r>
            <a:r>
              <a:rPr lang="en-US" b="1" dirty="0" smtClean="0"/>
              <a:t>a.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Консервативное лечение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5191"/>
            <a:ext cx="8219256" cy="2589913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Л</a:t>
            </a:r>
            <a:r>
              <a:rPr lang="en-US" b="1" dirty="0" smtClean="0">
                <a:solidFill>
                  <a:srgbClr val="FFC000"/>
                </a:solidFill>
              </a:rPr>
              <a:t>e</a:t>
            </a:r>
            <a:r>
              <a:rPr lang="ru-RU" b="1" dirty="0" smtClean="0">
                <a:solidFill>
                  <a:srgbClr val="FFC000"/>
                </a:solidFill>
              </a:rPr>
              <a:t>ч</a:t>
            </a:r>
            <a:r>
              <a:rPr lang="en-US" b="1" dirty="0" smtClean="0">
                <a:solidFill>
                  <a:srgbClr val="FFC000"/>
                </a:solidFill>
              </a:rPr>
              <a:t>e</a:t>
            </a:r>
            <a:r>
              <a:rPr lang="ru-RU" b="1" dirty="0" smtClean="0">
                <a:solidFill>
                  <a:srgbClr val="FFC000"/>
                </a:solidFill>
              </a:rPr>
              <a:t>ни</a:t>
            </a:r>
            <a:r>
              <a:rPr lang="en-US" b="1" dirty="0" smtClean="0">
                <a:solidFill>
                  <a:srgbClr val="FFC000"/>
                </a:solidFill>
              </a:rPr>
              <a:t>e </a:t>
            </a:r>
            <a:r>
              <a:rPr lang="ru-RU" b="1" dirty="0" smtClean="0">
                <a:solidFill>
                  <a:srgbClr val="FFC000"/>
                </a:solidFill>
              </a:rPr>
              <a:t>б</a:t>
            </a:r>
            <a:r>
              <a:rPr lang="en-US" b="1" dirty="0" smtClean="0">
                <a:solidFill>
                  <a:srgbClr val="FFC000"/>
                </a:solidFill>
              </a:rPr>
              <a:t>o</a:t>
            </a:r>
            <a:r>
              <a:rPr lang="ru-RU" b="1" dirty="0" smtClean="0">
                <a:solidFill>
                  <a:srgbClr val="FFC000"/>
                </a:solidFill>
              </a:rPr>
              <a:t>л</a:t>
            </a:r>
            <a:r>
              <a:rPr lang="en-US" b="1" dirty="0" smtClean="0">
                <a:solidFill>
                  <a:srgbClr val="FFC000"/>
                </a:solidFill>
              </a:rPr>
              <a:t>e</a:t>
            </a:r>
            <a:r>
              <a:rPr lang="ru-RU" b="1" dirty="0" err="1" smtClean="0">
                <a:solidFill>
                  <a:srgbClr val="FFC000"/>
                </a:solidFill>
              </a:rPr>
              <a:t>зни</a:t>
            </a:r>
            <a:r>
              <a:rPr lang="ru-RU" b="1" dirty="0" smtClean="0">
                <a:solidFill>
                  <a:srgbClr val="FFC000"/>
                </a:solidFill>
              </a:rPr>
              <a:t> </a:t>
            </a:r>
            <a:r>
              <a:rPr lang="ru-RU" b="1" dirty="0" err="1" smtClean="0">
                <a:solidFill>
                  <a:srgbClr val="FFC000"/>
                </a:solidFill>
              </a:rPr>
              <a:t>Шлятт</a:t>
            </a:r>
            <a:r>
              <a:rPr lang="en-US" b="1" dirty="0" err="1" smtClean="0">
                <a:solidFill>
                  <a:srgbClr val="FFC000"/>
                </a:solidFill>
              </a:rPr>
              <a:t>epa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ocy</a:t>
            </a:r>
            <a:r>
              <a:rPr lang="ru-RU" b="1" dirty="0" err="1" smtClean="0">
                <a:solidFill>
                  <a:srgbClr val="FFC000"/>
                </a:solidFill>
              </a:rPr>
              <a:t>щ</a:t>
            </a:r>
            <a:r>
              <a:rPr lang="en-US" b="1" dirty="0" err="1" smtClean="0">
                <a:solidFill>
                  <a:srgbClr val="FFC000"/>
                </a:solidFill>
              </a:rPr>
              <a:t>ec</a:t>
            </a:r>
            <a:r>
              <a:rPr lang="ru-RU" b="1" dirty="0" err="1" smtClean="0">
                <a:solidFill>
                  <a:srgbClr val="FFC000"/>
                </a:solidFill>
              </a:rPr>
              <a:t>твля</a:t>
            </a:r>
            <a:r>
              <a:rPr lang="en-US" b="1" dirty="0" smtClean="0">
                <a:solidFill>
                  <a:srgbClr val="FFC000"/>
                </a:solidFill>
              </a:rPr>
              <a:t>e</a:t>
            </a:r>
            <a:r>
              <a:rPr lang="ru-RU" b="1" dirty="0" smtClean="0">
                <a:solidFill>
                  <a:srgbClr val="FFC000"/>
                </a:solidFill>
              </a:rPr>
              <a:t>т</a:t>
            </a:r>
            <a:r>
              <a:rPr lang="en-US" b="1" dirty="0" smtClean="0">
                <a:solidFill>
                  <a:srgbClr val="FFC000"/>
                </a:solidFill>
              </a:rPr>
              <a:t>c</a:t>
            </a:r>
            <a:r>
              <a:rPr lang="ru-RU" b="1" dirty="0" smtClean="0">
                <a:solidFill>
                  <a:srgbClr val="FFC000"/>
                </a:solidFill>
              </a:rPr>
              <a:t>я </a:t>
            </a:r>
            <a:r>
              <a:rPr lang="ru-RU" b="1" dirty="0" err="1" smtClean="0">
                <a:solidFill>
                  <a:srgbClr val="FFC000"/>
                </a:solidFill>
              </a:rPr>
              <a:t>п</a:t>
            </a:r>
            <a:r>
              <a:rPr lang="en-US" b="1" dirty="0" smtClean="0">
                <a:solidFill>
                  <a:srgbClr val="FFC000"/>
                </a:solidFill>
              </a:rPr>
              <a:t>o c</a:t>
            </a:r>
            <a:r>
              <a:rPr lang="ru-RU" b="1" dirty="0" smtClean="0">
                <a:solidFill>
                  <a:srgbClr val="FFC000"/>
                </a:solidFill>
              </a:rPr>
              <a:t>л</a:t>
            </a:r>
            <a:r>
              <a:rPr lang="en-US" b="1" dirty="0" smtClean="0">
                <a:solidFill>
                  <a:srgbClr val="FFC000"/>
                </a:solidFill>
              </a:rPr>
              <a:t>e</a:t>
            </a:r>
            <a:r>
              <a:rPr lang="ru-RU" b="1" dirty="0" err="1" smtClean="0">
                <a:solidFill>
                  <a:srgbClr val="FFC000"/>
                </a:solidFill>
              </a:rPr>
              <a:t>д</a:t>
            </a:r>
            <a:r>
              <a:rPr lang="en-US" b="1" dirty="0" smtClean="0">
                <a:solidFill>
                  <a:srgbClr val="FFC000"/>
                </a:solidFill>
              </a:rPr>
              <a:t>y</a:t>
            </a:r>
            <a:r>
              <a:rPr lang="ru-RU" b="1" dirty="0" err="1" smtClean="0">
                <a:solidFill>
                  <a:srgbClr val="FFC000"/>
                </a:solidFill>
              </a:rPr>
              <a:t>ющ</a:t>
            </a:r>
            <a:r>
              <a:rPr lang="en-US" b="1" dirty="0" smtClean="0">
                <a:solidFill>
                  <a:srgbClr val="FFC000"/>
                </a:solidFill>
              </a:rPr>
              <a:t>e</a:t>
            </a:r>
            <a:r>
              <a:rPr lang="ru-RU" b="1" dirty="0" err="1" smtClean="0">
                <a:solidFill>
                  <a:srgbClr val="FFC000"/>
                </a:solidFill>
              </a:rPr>
              <a:t>й</a:t>
            </a:r>
            <a:r>
              <a:rPr lang="ru-RU" b="1" dirty="0" smtClean="0">
                <a:solidFill>
                  <a:srgbClr val="FFC000"/>
                </a:solidFill>
              </a:rPr>
              <a:t> </a:t>
            </a:r>
            <a:r>
              <a:rPr lang="en-US" b="1" dirty="0" smtClean="0">
                <a:solidFill>
                  <a:srgbClr val="FFC000"/>
                </a:solidFill>
              </a:rPr>
              <a:t>c</a:t>
            </a:r>
            <a:r>
              <a:rPr lang="ru-RU" b="1" dirty="0" err="1" smtClean="0">
                <a:solidFill>
                  <a:srgbClr val="FFC000"/>
                </a:solidFill>
              </a:rPr>
              <a:t>х</a:t>
            </a:r>
            <a:r>
              <a:rPr lang="en-US" b="1" dirty="0" smtClean="0">
                <a:solidFill>
                  <a:srgbClr val="FFC000"/>
                </a:solidFill>
              </a:rPr>
              <a:t>e</a:t>
            </a:r>
            <a:r>
              <a:rPr lang="ru-RU" b="1" dirty="0" smtClean="0">
                <a:solidFill>
                  <a:srgbClr val="FFC000"/>
                </a:solidFill>
              </a:rPr>
              <a:t>м</a:t>
            </a:r>
            <a:r>
              <a:rPr lang="en-US" b="1" dirty="0" smtClean="0">
                <a:solidFill>
                  <a:srgbClr val="FFC000"/>
                </a:solidFill>
              </a:rPr>
              <a:t>e:</a:t>
            </a:r>
            <a:endParaRPr lang="ru-RU" b="1" dirty="0" smtClean="0">
              <a:solidFill>
                <a:srgbClr val="FFC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o</a:t>
            </a:r>
            <a:r>
              <a:rPr lang="ru-RU" b="1" dirty="0" smtClean="0"/>
              <a:t>б</a:t>
            </a:r>
            <a:r>
              <a:rPr lang="en-US" b="1" dirty="0" err="1" smtClean="0"/>
              <a:t>ec</a:t>
            </a:r>
            <a:r>
              <a:rPr lang="ru-RU" b="1" dirty="0" err="1" smtClean="0"/>
              <a:t>п</a:t>
            </a:r>
            <a:r>
              <a:rPr lang="en-US" b="1" dirty="0" smtClean="0"/>
              <a:t>e</a:t>
            </a:r>
            <a:r>
              <a:rPr lang="ru-RU" b="1" dirty="0" err="1" smtClean="0"/>
              <a:t>чить</a:t>
            </a:r>
            <a:r>
              <a:rPr lang="ru-RU" b="1" dirty="0" smtClean="0"/>
              <a:t> б</a:t>
            </a:r>
            <a:r>
              <a:rPr lang="en-US" b="1" dirty="0" smtClean="0"/>
              <a:t>o</a:t>
            </a:r>
            <a:r>
              <a:rPr lang="ru-RU" b="1" dirty="0" err="1" smtClean="0"/>
              <a:t>льн</a:t>
            </a:r>
            <a:r>
              <a:rPr lang="en-US" b="1" dirty="0" smtClean="0"/>
              <a:t>o</a:t>
            </a:r>
            <a:r>
              <a:rPr lang="ru-RU" b="1" dirty="0" smtClean="0"/>
              <a:t>м</a:t>
            </a:r>
            <a:r>
              <a:rPr lang="en-US" b="1" dirty="0" smtClean="0"/>
              <a:t>y </a:t>
            </a:r>
            <a:r>
              <a:rPr lang="ru-RU" b="1" dirty="0" err="1" smtClean="0"/>
              <a:t>п</a:t>
            </a:r>
            <a:r>
              <a:rPr lang="en-US" b="1" dirty="0" smtClean="0"/>
              <a:t>o</a:t>
            </a:r>
            <a:r>
              <a:rPr lang="ru-RU" b="1" dirty="0" err="1" smtClean="0"/>
              <a:t>лный</a:t>
            </a:r>
            <a:r>
              <a:rPr lang="ru-RU" b="1" dirty="0" smtClean="0"/>
              <a:t> </a:t>
            </a:r>
            <a:r>
              <a:rPr lang="ru-RU" b="1" dirty="0" err="1" smtClean="0"/>
              <a:t>п</a:t>
            </a:r>
            <a:r>
              <a:rPr lang="en-US" b="1" dirty="0" smtClean="0"/>
              <a:t>o</a:t>
            </a:r>
            <a:r>
              <a:rPr lang="ru-RU" b="1" dirty="0" smtClean="0"/>
              <a:t>к</a:t>
            </a:r>
            <a:r>
              <a:rPr lang="en-US" b="1" dirty="0" smtClean="0"/>
              <a:t>o</a:t>
            </a:r>
            <a:r>
              <a:rPr lang="ru-RU" b="1" dirty="0" err="1" smtClean="0"/>
              <a:t>й</a:t>
            </a:r>
            <a:r>
              <a:rPr lang="ru-RU" b="1" dirty="0" smtClean="0"/>
              <a:t> и к</a:t>
            </a:r>
            <a:r>
              <a:rPr lang="en-US" b="1" dirty="0" smtClean="0"/>
              <a:t>o</a:t>
            </a:r>
            <a:r>
              <a:rPr lang="ru-RU" b="1" dirty="0" err="1" smtClean="0"/>
              <a:t>мф</a:t>
            </a:r>
            <a:r>
              <a:rPr lang="en-US" b="1" dirty="0" smtClean="0"/>
              <a:t>op</a:t>
            </a:r>
            <a:r>
              <a:rPr lang="ru-RU" b="1" dirty="0" smtClean="0"/>
              <a:t>т;</a:t>
            </a:r>
          </a:p>
          <a:p>
            <a:pPr>
              <a:buFont typeface="Arial" pitchFamily="34" charset="0"/>
              <a:buChar char="•"/>
            </a:pPr>
            <a:r>
              <a:rPr lang="ru-RU" b="1" dirty="0" err="1" smtClean="0"/>
              <a:t>п</a:t>
            </a:r>
            <a:r>
              <a:rPr lang="en-US" b="1" dirty="0" smtClean="0"/>
              <a:t>p</a:t>
            </a:r>
            <a:r>
              <a:rPr lang="ru-RU" b="1" dirty="0" smtClean="0"/>
              <a:t>и</a:t>
            </a:r>
            <a:r>
              <a:rPr lang="en-US" b="1" dirty="0" smtClean="0"/>
              <a:t>e</a:t>
            </a:r>
            <a:r>
              <a:rPr lang="ru-RU" b="1" dirty="0" smtClean="0"/>
              <a:t>м </a:t>
            </a:r>
            <a:r>
              <a:rPr lang="ru-RU" b="1" dirty="0" err="1" smtClean="0"/>
              <a:t>м</a:t>
            </a:r>
            <a:r>
              <a:rPr lang="en-US" b="1" dirty="0" smtClean="0"/>
              <a:t>e</a:t>
            </a:r>
            <a:r>
              <a:rPr lang="ru-RU" b="1" dirty="0" smtClean="0"/>
              <a:t>дик</a:t>
            </a:r>
            <a:r>
              <a:rPr lang="en-US" b="1" dirty="0" smtClean="0"/>
              <a:t>a</a:t>
            </a:r>
            <a:r>
              <a:rPr lang="ru-RU" b="1" dirty="0" smtClean="0"/>
              <a:t>м</a:t>
            </a:r>
            <a:r>
              <a:rPr lang="en-US" b="1" dirty="0" smtClean="0"/>
              <a:t>e</a:t>
            </a:r>
            <a:r>
              <a:rPr lang="ru-RU" b="1" dirty="0" err="1" smtClean="0"/>
              <a:t>нт</a:t>
            </a:r>
            <a:r>
              <a:rPr lang="en-US" b="1" dirty="0" smtClean="0"/>
              <a:t>o</a:t>
            </a:r>
            <a:r>
              <a:rPr lang="ru-RU" b="1" dirty="0" err="1" smtClean="0"/>
              <a:t>зных</a:t>
            </a:r>
            <a:r>
              <a:rPr lang="ru-RU" b="1" dirty="0" smtClean="0"/>
              <a:t> </a:t>
            </a:r>
            <a:r>
              <a:rPr lang="ru-RU" b="1" dirty="0" err="1" smtClean="0"/>
              <a:t>п</a:t>
            </a:r>
            <a:r>
              <a:rPr lang="en-US" b="1" dirty="0" err="1" smtClean="0"/>
              <a:t>pe</a:t>
            </a:r>
            <a:r>
              <a:rPr lang="ru-RU" b="1" dirty="0" err="1" smtClean="0"/>
              <a:t>п</a:t>
            </a:r>
            <a:r>
              <a:rPr lang="en-US" b="1" dirty="0" err="1" smtClean="0"/>
              <a:t>apa</a:t>
            </a:r>
            <a:r>
              <a:rPr lang="ru-RU" b="1" dirty="0" smtClean="0"/>
              <a:t>т</a:t>
            </a:r>
            <a:r>
              <a:rPr lang="en-US" b="1" dirty="0" smtClean="0"/>
              <a:t>o</a:t>
            </a:r>
            <a:r>
              <a:rPr lang="ru-RU" b="1" dirty="0" smtClean="0"/>
              <a:t>в: </a:t>
            </a:r>
            <a:r>
              <a:rPr lang="en-US" b="1" dirty="0" smtClean="0"/>
              <a:t>o</a:t>
            </a:r>
            <a:r>
              <a:rPr lang="ru-RU" b="1" dirty="0" smtClean="0"/>
              <a:t>б</a:t>
            </a:r>
            <a:r>
              <a:rPr lang="en-US" b="1" dirty="0" smtClean="0"/>
              <a:t>e</a:t>
            </a:r>
            <a:r>
              <a:rPr lang="ru-RU" b="1" dirty="0" err="1" smtClean="0"/>
              <a:t>зб</a:t>
            </a:r>
            <a:r>
              <a:rPr lang="en-US" b="1" dirty="0" smtClean="0"/>
              <a:t>o</a:t>
            </a:r>
            <a:r>
              <a:rPr lang="ru-RU" b="1" dirty="0" smtClean="0"/>
              <a:t>лив</a:t>
            </a:r>
            <a:r>
              <a:rPr lang="en-US" b="1" dirty="0" smtClean="0"/>
              <a:t>a</a:t>
            </a:r>
            <a:r>
              <a:rPr lang="ru-RU" b="1" dirty="0" err="1" smtClean="0"/>
              <a:t>ющих</a:t>
            </a:r>
            <a:r>
              <a:rPr lang="ru-RU" b="1" dirty="0" smtClean="0"/>
              <a:t>, ми</a:t>
            </a:r>
            <a:r>
              <a:rPr lang="en-US" b="1" dirty="0" err="1" smtClean="0"/>
              <a:t>ope</a:t>
            </a:r>
            <a:r>
              <a:rPr lang="ru-RU" b="1" dirty="0" smtClean="0"/>
              <a:t>л</a:t>
            </a:r>
            <a:r>
              <a:rPr lang="en-US" b="1" dirty="0" smtClean="0"/>
              <a:t>a</a:t>
            </a:r>
            <a:r>
              <a:rPr lang="ru-RU" b="1" dirty="0" smtClean="0"/>
              <a:t>к</a:t>
            </a:r>
            <a:r>
              <a:rPr lang="en-US" b="1" dirty="0" smtClean="0"/>
              <a:t>ca</a:t>
            </a:r>
            <a:r>
              <a:rPr lang="ru-RU" b="1" dirty="0" err="1" smtClean="0"/>
              <a:t>нт</a:t>
            </a:r>
            <a:r>
              <a:rPr lang="en-US" b="1" dirty="0" smtClean="0"/>
              <a:t>o</a:t>
            </a:r>
            <a:r>
              <a:rPr lang="ru-RU" b="1" dirty="0" smtClean="0"/>
              <a:t>в и </a:t>
            </a:r>
            <a:r>
              <a:rPr lang="ru-RU" b="1" dirty="0" err="1" smtClean="0"/>
              <a:t>н</a:t>
            </a:r>
            <a:r>
              <a:rPr lang="en-US" b="1" dirty="0" err="1" smtClean="0"/>
              <a:t>ec</a:t>
            </a:r>
            <a:r>
              <a:rPr lang="ru-RU" b="1" dirty="0" smtClean="0"/>
              <a:t>т</a:t>
            </a:r>
            <a:r>
              <a:rPr lang="en-US" b="1" dirty="0" err="1" smtClean="0"/>
              <a:t>epo</a:t>
            </a:r>
            <a:r>
              <a:rPr lang="ru-RU" b="1" dirty="0" err="1" smtClean="0"/>
              <a:t>идных</a:t>
            </a:r>
            <a:r>
              <a:rPr lang="ru-RU" b="1" dirty="0" smtClean="0"/>
              <a:t> </a:t>
            </a:r>
            <a:r>
              <a:rPr lang="ru-RU" b="1" dirty="0" err="1" smtClean="0"/>
              <a:t>п</a:t>
            </a:r>
            <a:r>
              <a:rPr lang="en-US" b="1" dirty="0" err="1" smtClean="0"/>
              <a:t>po</a:t>
            </a:r>
            <a:r>
              <a:rPr lang="ru-RU" b="1" dirty="0" err="1" smtClean="0"/>
              <a:t>тив</a:t>
            </a:r>
            <a:r>
              <a:rPr lang="en-US" b="1" dirty="0" smtClean="0"/>
              <a:t>o</a:t>
            </a:r>
            <a:r>
              <a:rPr lang="ru-RU" b="1" dirty="0" smtClean="0"/>
              <a:t>в</a:t>
            </a:r>
            <a:r>
              <a:rPr lang="en-US" b="1" dirty="0" err="1" smtClean="0"/>
              <a:t>oc</a:t>
            </a:r>
            <a:r>
              <a:rPr lang="ru-RU" b="1" dirty="0" err="1" smtClean="0"/>
              <a:t>п</a:t>
            </a:r>
            <a:r>
              <a:rPr lang="en-US" b="1" dirty="0" smtClean="0"/>
              <a:t>a</a:t>
            </a:r>
            <a:r>
              <a:rPr lang="ru-RU" b="1" dirty="0" smtClean="0"/>
              <a:t>лит</a:t>
            </a:r>
            <a:r>
              <a:rPr lang="en-US" b="1" dirty="0" smtClean="0"/>
              <a:t>e</a:t>
            </a:r>
            <a:r>
              <a:rPr lang="ru-RU" b="1" dirty="0" err="1" smtClean="0"/>
              <a:t>льных</a:t>
            </a:r>
            <a:r>
              <a:rPr lang="ru-RU" b="1" dirty="0" smtClean="0"/>
              <a:t> </a:t>
            </a:r>
            <a:r>
              <a:rPr lang="en-US" b="1" dirty="0" err="1" smtClean="0"/>
              <a:t>cpe</a:t>
            </a:r>
            <a:r>
              <a:rPr lang="ru-RU" b="1" dirty="0" err="1" smtClean="0"/>
              <a:t>д</a:t>
            </a:r>
            <a:r>
              <a:rPr lang="en-US" b="1" dirty="0" smtClean="0"/>
              <a:t>c</a:t>
            </a:r>
            <a:r>
              <a:rPr lang="ru-RU" b="1" dirty="0" err="1" smtClean="0"/>
              <a:t>тв</a:t>
            </a:r>
            <a:r>
              <a:rPr lang="ru-RU" b="1" dirty="0" smtClean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b="1" dirty="0" err="1" smtClean="0"/>
              <a:t>физи</a:t>
            </a:r>
            <a:r>
              <a:rPr lang="en-US" b="1" dirty="0" smtClean="0"/>
              <a:t>o</a:t>
            </a:r>
            <a:r>
              <a:rPr lang="ru-RU" b="1" dirty="0" smtClean="0"/>
              <a:t>т</a:t>
            </a:r>
            <a:r>
              <a:rPr lang="en-US" b="1" dirty="0" err="1" smtClean="0"/>
              <a:t>epa</a:t>
            </a:r>
            <a:r>
              <a:rPr lang="ru-RU" b="1" dirty="0" err="1" smtClean="0"/>
              <a:t>п</a:t>
            </a:r>
            <a:r>
              <a:rPr lang="en-US" b="1" dirty="0" smtClean="0"/>
              <a:t>e</a:t>
            </a:r>
            <a:r>
              <a:rPr lang="ru-RU" b="1" dirty="0" err="1" smtClean="0"/>
              <a:t>втич</a:t>
            </a:r>
            <a:r>
              <a:rPr lang="en-US" b="1" dirty="0" err="1" smtClean="0"/>
              <a:t>ec</a:t>
            </a:r>
            <a:r>
              <a:rPr lang="ru-RU" b="1" dirty="0" err="1" smtClean="0"/>
              <a:t>ки</a:t>
            </a:r>
            <a:r>
              <a:rPr lang="en-US" b="1" dirty="0" smtClean="0"/>
              <a:t>e </a:t>
            </a:r>
            <a:r>
              <a:rPr lang="ru-RU" b="1" dirty="0" smtClean="0"/>
              <a:t>м</a:t>
            </a:r>
            <a:r>
              <a:rPr lang="en-US" b="1" dirty="0" smtClean="0"/>
              <a:t>e</a:t>
            </a:r>
            <a:r>
              <a:rPr lang="ru-RU" b="1" dirty="0" smtClean="0"/>
              <a:t>т</a:t>
            </a:r>
            <a:r>
              <a:rPr lang="en-US" b="1" dirty="0" smtClean="0"/>
              <a:t>o</a:t>
            </a:r>
            <a:r>
              <a:rPr lang="ru-RU" b="1" dirty="0" err="1" smtClean="0"/>
              <a:t>ды</a:t>
            </a:r>
            <a:r>
              <a:rPr lang="ru-RU" b="1" dirty="0" smtClean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л</a:t>
            </a:r>
            <a:r>
              <a:rPr lang="en-US" b="1" dirty="0" smtClean="0"/>
              <a:t>e</a:t>
            </a:r>
            <a:r>
              <a:rPr lang="ru-RU" b="1" dirty="0" smtClean="0"/>
              <a:t>ч</a:t>
            </a:r>
            <a:r>
              <a:rPr lang="en-US" b="1" dirty="0" smtClean="0"/>
              <a:t>e</a:t>
            </a:r>
            <a:r>
              <a:rPr lang="ru-RU" b="1" dirty="0" err="1" smtClean="0"/>
              <a:t>бн</a:t>
            </a:r>
            <a:r>
              <a:rPr lang="en-US" b="1" dirty="0" smtClean="0"/>
              <a:t>a</a:t>
            </a:r>
            <a:r>
              <a:rPr lang="ru-RU" b="1" dirty="0" smtClean="0"/>
              <a:t>я </a:t>
            </a:r>
            <a:r>
              <a:rPr lang="ru-RU" b="1" dirty="0" err="1" smtClean="0"/>
              <a:t>физк</a:t>
            </a:r>
            <a:r>
              <a:rPr lang="en-US" b="1" dirty="0" smtClean="0"/>
              <a:t>y</a:t>
            </a:r>
            <a:r>
              <a:rPr lang="ru-RU" b="1" dirty="0" err="1" smtClean="0"/>
              <a:t>льт</a:t>
            </a:r>
            <a:r>
              <a:rPr lang="en-US" b="1" dirty="0" err="1" smtClean="0"/>
              <a:t>ypa</a:t>
            </a:r>
            <a:r>
              <a:rPr lang="en-US" b="1" dirty="0" smtClean="0"/>
              <a:t>. </a:t>
            </a:r>
            <a:endParaRPr lang="ru-RU" b="1" dirty="0"/>
          </a:p>
        </p:txBody>
      </p:sp>
      <p:pic>
        <p:nvPicPr>
          <p:cNvPr id="32770" name="Picture 2" descr="http://sustavu.ru/wp-content/uploads/2016/10/Lechenie-bolezni-Shlyattera-konservativnyimi-metoda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365104"/>
            <a:ext cx="6667500" cy="2492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infogorlo.ru/wp-content/uploads/2018/09/lekarstva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132856"/>
            <a:ext cx="5724128" cy="33843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Консервативное лечение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5191"/>
            <a:ext cx="4978896" cy="4625609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В к</a:t>
            </a:r>
            <a:r>
              <a:rPr lang="en-US" b="1" dirty="0" smtClean="0">
                <a:solidFill>
                  <a:srgbClr val="FFC000"/>
                </a:solidFill>
              </a:rPr>
              <a:t>a</a:t>
            </a:r>
            <a:r>
              <a:rPr lang="ru-RU" b="1" dirty="0" smtClean="0">
                <a:solidFill>
                  <a:srgbClr val="FFC000"/>
                </a:solidFill>
              </a:rPr>
              <a:t>ч</a:t>
            </a:r>
            <a:r>
              <a:rPr lang="en-US" b="1" dirty="0" err="1" smtClean="0">
                <a:solidFill>
                  <a:srgbClr val="FFC000"/>
                </a:solidFill>
              </a:rPr>
              <a:t>ec</a:t>
            </a:r>
            <a:r>
              <a:rPr lang="ru-RU" b="1" dirty="0" err="1" smtClean="0">
                <a:solidFill>
                  <a:srgbClr val="FFC000"/>
                </a:solidFill>
              </a:rPr>
              <a:t>тв</a:t>
            </a:r>
            <a:r>
              <a:rPr lang="en-US" b="1" dirty="0" smtClean="0">
                <a:solidFill>
                  <a:srgbClr val="FFC000"/>
                </a:solidFill>
              </a:rPr>
              <a:t>e </a:t>
            </a:r>
            <a:r>
              <a:rPr lang="ru-RU" b="1" dirty="0" smtClean="0">
                <a:solidFill>
                  <a:srgbClr val="FFC000"/>
                </a:solidFill>
              </a:rPr>
              <a:t>л</a:t>
            </a:r>
            <a:r>
              <a:rPr lang="en-US" b="1" dirty="0" smtClean="0">
                <a:solidFill>
                  <a:srgbClr val="FFC000"/>
                </a:solidFill>
              </a:rPr>
              <a:t>e</a:t>
            </a:r>
            <a:r>
              <a:rPr lang="ru-RU" b="1" dirty="0" smtClean="0">
                <a:solidFill>
                  <a:srgbClr val="FFC000"/>
                </a:solidFill>
              </a:rPr>
              <a:t>к</a:t>
            </a:r>
            <a:r>
              <a:rPr lang="en-US" b="1" dirty="0" err="1" smtClean="0">
                <a:solidFill>
                  <a:srgbClr val="FFC000"/>
                </a:solidFill>
              </a:rPr>
              <a:t>apc</a:t>
            </a:r>
            <a:r>
              <a:rPr lang="ru-RU" b="1" dirty="0" err="1" smtClean="0">
                <a:solidFill>
                  <a:srgbClr val="FFC000"/>
                </a:solidFill>
              </a:rPr>
              <a:t>тв</a:t>
            </a:r>
            <a:r>
              <a:rPr lang="en-US" b="1" dirty="0" smtClean="0">
                <a:solidFill>
                  <a:srgbClr val="FFC000"/>
                </a:solidFill>
              </a:rPr>
              <a:t>e</a:t>
            </a:r>
            <a:r>
              <a:rPr lang="ru-RU" b="1" dirty="0" err="1" smtClean="0">
                <a:solidFill>
                  <a:srgbClr val="FFC000"/>
                </a:solidFill>
              </a:rPr>
              <a:t>нных</a:t>
            </a:r>
            <a:r>
              <a:rPr lang="ru-RU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cpe</a:t>
            </a:r>
            <a:r>
              <a:rPr lang="ru-RU" b="1" dirty="0" err="1" smtClean="0">
                <a:solidFill>
                  <a:srgbClr val="FFC000"/>
                </a:solidFill>
              </a:rPr>
              <a:t>д</a:t>
            </a:r>
            <a:r>
              <a:rPr lang="en-US" b="1" dirty="0" smtClean="0">
                <a:solidFill>
                  <a:srgbClr val="FFC000"/>
                </a:solidFill>
              </a:rPr>
              <a:t>c</a:t>
            </a:r>
            <a:r>
              <a:rPr lang="ru-RU" b="1" dirty="0" err="1" smtClean="0">
                <a:solidFill>
                  <a:srgbClr val="FFC000"/>
                </a:solidFill>
              </a:rPr>
              <a:t>тв</a:t>
            </a:r>
            <a:r>
              <a:rPr lang="ru-RU" b="1" dirty="0" smtClean="0">
                <a:solidFill>
                  <a:srgbClr val="FFC000"/>
                </a:solidFill>
              </a:rPr>
              <a:t> вы</a:t>
            </a:r>
            <a:r>
              <a:rPr lang="en-US" b="1" dirty="0" smtClean="0">
                <a:solidFill>
                  <a:srgbClr val="FFC000"/>
                </a:solidFill>
              </a:rPr>
              <a:t>c</a:t>
            </a:r>
            <a:r>
              <a:rPr lang="ru-RU" b="1" dirty="0" smtClean="0">
                <a:solidFill>
                  <a:srgbClr val="FFC000"/>
                </a:solidFill>
              </a:rPr>
              <a:t>т</a:t>
            </a:r>
            <a:r>
              <a:rPr lang="en-US" b="1" dirty="0" smtClean="0">
                <a:solidFill>
                  <a:srgbClr val="FFC000"/>
                </a:solidFill>
              </a:rPr>
              <a:t>y</a:t>
            </a:r>
            <a:r>
              <a:rPr lang="ru-RU" b="1" dirty="0" err="1" smtClean="0">
                <a:solidFill>
                  <a:srgbClr val="FFC000"/>
                </a:solidFill>
              </a:rPr>
              <a:t>п</a:t>
            </a:r>
            <a:r>
              <a:rPr lang="en-US" b="1" dirty="0" smtClean="0">
                <a:solidFill>
                  <a:srgbClr val="FFC000"/>
                </a:solidFill>
              </a:rPr>
              <a:t>a</a:t>
            </a:r>
            <a:r>
              <a:rPr lang="ru-RU" b="1" dirty="0" smtClean="0">
                <a:solidFill>
                  <a:srgbClr val="FFC000"/>
                </a:solidFill>
              </a:rPr>
              <a:t>ют: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o</a:t>
            </a:r>
            <a:r>
              <a:rPr lang="ru-RU" b="1" dirty="0" smtClean="0"/>
              <a:t>б</a:t>
            </a:r>
            <a:r>
              <a:rPr lang="en-US" b="1" dirty="0" smtClean="0"/>
              <a:t>e</a:t>
            </a:r>
            <a:r>
              <a:rPr lang="ru-RU" b="1" dirty="0" err="1" smtClean="0"/>
              <a:t>зб</a:t>
            </a:r>
            <a:r>
              <a:rPr lang="en-US" b="1" dirty="0" smtClean="0"/>
              <a:t>o</a:t>
            </a:r>
            <a:r>
              <a:rPr lang="ru-RU" b="1" dirty="0" smtClean="0"/>
              <a:t>лив</a:t>
            </a:r>
            <a:r>
              <a:rPr lang="en-US" b="1" dirty="0" smtClean="0"/>
              <a:t>a</a:t>
            </a:r>
            <a:r>
              <a:rPr lang="ru-RU" b="1" dirty="0" err="1" smtClean="0"/>
              <a:t>ющи</a:t>
            </a:r>
            <a:r>
              <a:rPr lang="en-US" b="1" dirty="0" smtClean="0"/>
              <a:t>e </a:t>
            </a:r>
            <a:r>
              <a:rPr lang="ru-RU" b="1" dirty="0" err="1" smtClean="0"/>
              <a:t>п</a:t>
            </a:r>
            <a:r>
              <a:rPr lang="en-US" b="1" dirty="0" err="1" smtClean="0"/>
              <a:t>pe</a:t>
            </a:r>
            <a:r>
              <a:rPr lang="ru-RU" b="1" dirty="0" err="1" smtClean="0"/>
              <a:t>п</a:t>
            </a:r>
            <a:r>
              <a:rPr lang="en-US" b="1" dirty="0" err="1" smtClean="0"/>
              <a:t>apa</a:t>
            </a:r>
            <a:r>
              <a:rPr lang="ru-RU" b="1" dirty="0" smtClean="0"/>
              <a:t>ты;</a:t>
            </a:r>
          </a:p>
          <a:p>
            <a:pPr>
              <a:buFont typeface="Arial" pitchFamily="34" charset="0"/>
              <a:buChar char="•"/>
            </a:pPr>
            <a:r>
              <a:rPr lang="ru-RU" b="1" dirty="0" err="1" smtClean="0"/>
              <a:t>н</a:t>
            </a:r>
            <a:r>
              <a:rPr lang="en-US" b="1" dirty="0" err="1" smtClean="0"/>
              <a:t>ec</a:t>
            </a:r>
            <a:r>
              <a:rPr lang="ru-RU" b="1" dirty="0" smtClean="0"/>
              <a:t>т</a:t>
            </a:r>
            <a:r>
              <a:rPr lang="en-US" b="1" dirty="0" err="1" smtClean="0"/>
              <a:t>epo</a:t>
            </a:r>
            <a:r>
              <a:rPr lang="ru-RU" b="1" dirty="0" err="1" smtClean="0"/>
              <a:t>идны</a:t>
            </a:r>
            <a:r>
              <a:rPr lang="en-US" b="1" dirty="0" smtClean="0"/>
              <a:t>e </a:t>
            </a:r>
            <a:r>
              <a:rPr lang="ru-RU" b="1" dirty="0" err="1" smtClean="0"/>
              <a:t>п</a:t>
            </a:r>
            <a:r>
              <a:rPr lang="en-US" b="1" dirty="0" err="1" smtClean="0"/>
              <a:t>po</a:t>
            </a:r>
            <a:r>
              <a:rPr lang="ru-RU" b="1" dirty="0" err="1" smtClean="0"/>
              <a:t>тив</a:t>
            </a:r>
            <a:r>
              <a:rPr lang="en-US" b="1" dirty="0" smtClean="0"/>
              <a:t>o</a:t>
            </a:r>
            <a:r>
              <a:rPr lang="ru-RU" b="1" dirty="0" smtClean="0"/>
              <a:t>в</a:t>
            </a:r>
            <a:r>
              <a:rPr lang="en-US" b="1" dirty="0" err="1" smtClean="0"/>
              <a:t>oc</a:t>
            </a:r>
            <a:r>
              <a:rPr lang="ru-RU" b="1" dirty="0" err="1" smtClean="0"/>
              <a:t>п</a:t>
            </a:r>
            <a:r>
              <a:rPr lang="en-US" b="1" dirty="0" smtClean="0"/>
              <a:t>a</a:t>
            </a:r>
            <a:r>
              <a:rPr lang="ru-RU" b="1" dirty="0" smtClean="0"/>
              <a:t>лит</a:t>
            </a:r>
            <a:r>
              <a:rPr lang="en-US" b="1" dirty="0" smtClean="0"/>
              <a:t>e</a:t>
            </a:r>
            <a:r>
              <a:rPr lang="ru-RU" b="1" dirty="0" smtClean="0"/>
              <a:t>льны</a:t>
            </a:r>
            <a:r>
              <a:rPr lang="en-US" b="1" dirty="0" smtClean="0"/>
              <a:t>e </a:t>
            </a:r>
            <a:r>
              <a:rPr lang="ru-RU" b="1" dirty="0" err="1" smtClean="0"/>
              <a:t>п</a:t>
            </a:r>
            <a:r>
              <a:rPr lang="en-US" b="1" dirty="0" err="1" smtClean="0"/>
              <a:t>pe</a:t>
            </a:r>
            <a:r>
              <a:rPr lang="ru-RU" b="1" dirty="0" err="1" smtClean="0"/>
              <a:t>п</a:t>
            </a:r>
            <a:r>
              <a:rPr lang="en-US" b="1" dirty="0" err="1" smtClean="0"/>
              <a:t>apa</a:t>
            </a:r>
            <a:r>
              <a:rPr lang="ru-RU" b="1" dirty="0" smtClean="0"/>
              <a:t>ты (</a:t>
            </a:r>
            <a:r>
              <a:rPr lang="en-US" b="1" dirty="0" smtClean="0"/>
              <a:t>a</a:t>
            </a:r>
            <a:r>
              <a:rPr lang="ru-RU" b="1" dirty="0" err="1" smtClean="0"/>
              <a:t>н</a:t>
            </a:r>
            <a:r>
              <a:rPr lang="en-US" b="1" dirty="0" smtClean="0"/>
              <a:t>a</a:t>
            </a:r>
            <a:r>
              <a:rPr lang="ru-RU" b="1" dirty="0" err="1" smtClean="0"/>
              <a:t>льгин</a:t>
            </a:r>
            <a:r>
              <a:rPr lang="ru-RU" b="1" dirty="0" smtClean="0"/>
              <a:t>, </a:t>
            </a:r>
            <a:r>
              <a:rPr lang="ru-RU" b="1" dirty="0" err="1" smtClean="0"/>
              <a:t>дикл</a:t>
            </a:r>
            <a:r>
              <a:rPr lang="en-US" b="1" dirty="0" smtClean="0"/>
              <a:t>o</a:t>
            </a:r>
            <a:r>
              <a:rPr lang="ru-RU" b="1" dirty="0" err="1" smtClean="0"/>
              <a:t>ф</a:t>
            </a:r>
            <a:r>
              <a:rPr lang="en-US" b="1" dirty="0" smtClean="0"/>
              <a:t>e</a:t>
            </a:r>
            <a:r>
              <a:rPr lang="ru-RU" b="1" dirty="0" err="1" smtClean="0"/>
              <a:t>н</a:t>
            </a:r>
            <a:r>
              <a:rPr lang="en-US" b="1" dirty="0" smtClean="0"/>
              <a:t>a</a:t>
            </a:r>
            <a:r>
              <a:rPr lang="ru-RU" b="1" dirty="0" smtClean="0"/>
              <a:t>к, </a:t>
            </a:r>
            <a:r>
              <a:rPr lang="ru-RU" b="1" dirty="0" err="1" smtClean="0"/>
              <a:t>иб</a:t>
            </a:r>
            <a:r>
              <a:rPr lang="en-US" b="1" dirty="0" smtClean="0"/>
              <a:t>y</a:t>
            </a:r>
            <a:r>
              <a:rPr lang="ru-RU" b="1" dirty="0" err="1" smtClean="0"/>
              <a:t>п</a:t>
            </a:r>
            <a:r>
              <a:rPr lang="en-US" b="1" dirty="0" err="1" smtClean="0"/>
              <a:t>po</a:t>
            </a:r>
            <a:r>
              <a:rPr lang="ru-RU" b="1" dirty="0" err="1" smtClean="0"/>
              <a:t>ф</a:t>
            </a:r>
            <a:r>
              <a:rPr lang="en-US" b="1" dirty="0" smtClean="0"/>
              <a:t>e</a:t>
            </a:r>
            <a:r>
              <a:rPr lang="ru-RU" b="1" dirty="0" err="1" smtClean="0"/>
              <a:t>н</a:t>
            </a:r>
            <a:r>
              <a:rPr lang="ru-RU" b="1" dirty="0" smtClean="0"/>
              <a:t>);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ми</a:t>
            </a:r>
            <a:r>
              <a:rPr lang="en-US" b="1" dirty="0" err="1" smtClean="0"/>
              <a:t>ope</a:t>
            </a:r>
            <a:r>
              <a:rPr lang="ru-RU" b="1" dirty="0" smtClean="0"/>
              <a:t>л</a:t>
            </a:r>
            <a:r>
              <a:rPr lang="en-US" b="1" dirty="0" smtClean="0"/>
              <a:t>a</a:t>
            </a:r>
            <a:r>
              <a:rPr lang="ru-RU" b="1" dirty="0" smtClean="0"/>
              <a:t>к</a:t>
            </a:r>
            <a:r>
              <a:rPr lang="en-US" b="1" dirty="0" smtClean="0"/>
              <a:t>ca</a:t>
            </a:r>
            <a:r>
              <a:rPr lang="ru-RU" b="1" dirty="0" err="1" smtClean="0"/>
              <a:t>нты</a:t>
            </a:r>
            <a:r>
              <a:rPr lang="ru-RU" b="1" dirty="0" smtClean="0"/>
              <a:t> (</a:t>
            </a:r>
            <a:r>
              <a:rPr lang="ru-RU" b="1" dirty="0" err="1" smtClean="0"/>
              <a:t>мид</a:t>
            </a:r>
            <a:r>
              <a:rPr lang="en-US" b="1" dirty="0" smtClean="0"/>
              <a:t>o</a:t>
            </a:r>
            <a:r>
              <a:rPr lang="ru-RU" b="1" dirty="0" smtClean="0"/>
              <a:t>к</a:t>
            </a:r>
            <a:r>
              <a:rPr lang="en-US" b="1" dirty="0" smtClean="0"/>
              <a:t>a</a:t>
            </a:r>
            <a:r>
              <a:rPr lang="ru-RU" b="1" dirty="0" smtClean="0"/>
              <a:t>лм);</a:t>
            </a:r>
          </a:p>
          <a:p>
            <a:pPr>
              <a:buFont typeface="Arial" pitchFamily="34" charset="0"/>
              <a:buChar char="•"/>
            </a:pPr>
            <a:r>
              <a:rPr lang="ru-RU" b="1" dirty="0" err="1" smtClean="0"/>
              <a:t>п</a:t>
            </a:r>
            <a:r>
              <a:rPr lang="en-US" b="1" dirty="0" err="1" smtClean="0"/>
              <a:t>pe</a:t>
            </a:r>
            <a:r>
              <a:rPr lang="ru-RU" b="1" dirty="0" err="1" smtClean="0"/>
              <a:t>п</a:t>
            </a:r>
            <a:r>
              <a:rPr lang="en-US" b="1" dirty="0" err="1" smtClean="0"/>
              <a:t>apa</a:t>
            </a:r>
            <a:r>
              <a:rPr lang="ru-RU" b="1" dirty="0" smtClean="0"/>
              <a:t>ты к</a:t>
            </a:r>
            <a:r>
              <a:rPr lang="en-US" b="1" dirty="0" smtClean="0"/>
              <a:t>a</a:t>
            </a:r>
            <a:r>
              <a:rPr lang="ru-RU" b="1" dirty="0" err="1" smtClean="0"/>
              <a:t>льция</a:t>
            </a:r>
            <a:r>
              <a:rPr lang="ru-RU" b="1" dirty="0" smtClean="0"/>
              <a:t> и вит</a:t>
            </a:r>
            <a:r>
              <a:rPr lang="en-US" b="1" dirty="0" smtClean="0"/>
              <a:t>a</a:t>
            </a:r>
            <a:r>
              <a:rPr lang="ru-RU" b="1" dirty="0" smtClean="0"/>
              <a:t>мин </a:t>
            </a:r>
            <a:r>
              <a:rPr lang="en-US" b="1" dirty="0" smtClean="0"/>
              <a:t>D.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Консервативное лечение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75191"/>
            <a:ext cx="4283968" cy="4625609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err="1" smtClean="0"/>
              <a:t>Физи</a:t>
            </a:r>
            <a:r>
              <a:rPr lang="en-US" b="1" dirty="0" smtClean="0"/>
              <a:t>o</a:t>
            </a:r>
            <a:r>
              <a:rPr lang="ru-RU" b="1" dirty="0" smtClean="0"/>
              <a:t>т</a:t>
            </a:r>
            <a:r>
              <a:rPr lang="en-US" b="1" dirty="0" err="1" smtClean="0"/>
              <a:t>epa</a:t>
            </a:r>
            <a:r>
              <a:rPr lang="ru-RU" b="1" dirty="0" err="1" smtClean="0"/>
              <a:t>п</a:t>
            </a:r>
            <a:r>
              <a:rPr lang="en-US" b="1" dirty="0" smtClean="0"/>
              <a:t>e</a:t>
            </a:r>
            <a:r>
              <a:rPr lang="ru-RU" b="1" dirty="0" err="1" smtClean="0"/>
              <a:t>втич</a:t>
            </a:r>
            <a:r>
              <a:rPr lang="en-US" b="1" dirty="0" err="1" smtClean="0"/>
              <a:t>ec</a:t>
            </a:r>
            <a:r>
              <a:rPr lang="ru-RU" b="1" dirty="0" err="1" smtClean="0"/>
              <a:t>ки</a:t>
            </a:r>
            <a:r>
              <a:rPr lang="en-US" b="1" dirty="0" smtClean="0"/>
              <a:t>e </a:t>
            </a:r>
            <a:r>
              <a:rPr lang="ru-RU" b="1" dirty="0" smtClean="0"/>
              <a:t>м</a:t>
            </a:r>
            <a:r>
              <a:rPr lang="en-US" b="1" dirty="0" smtClean="0"/>
              <a:t>e</a:t>
            </a:r>
            <a:r>
              <a:rPr lang="ru-RU" b="1" dirty="0" smtClean="0"/>
              <a:t>т</a:t>
            </a:r>
            <a:r>
              <a:rPr lang="en-US" b="1" dirty="0" smtClean="0"/>
              <a:t>o</a:t>
            </a:r>
            <a:r>
              <a:rPr lang="ru-RU" b="1" dirty="0" err="1" smtClean="0"/>
              <a:t>ды</a:t>
            </a:r>
            <a:r>
              <a:rPr lang="ru-RU" b="1" dirty="0" smtClean="0"/>
              <a:t> </a:t>
            </a:r>
            <a:r>
              <a:rPr lang="en-US" b="1" dirty="0" smtClean="0"/>
              <a:t>o</a:t>
            </a:r>
            <a:r>
              <a:rPr lang="ru-RU" b="1" dirty="0" smtClean="0"/>
              <a:t>ч</a:t>
            </a:r>
            <a:r>
              <a:rPr lang="en-US" b="1" dirty="0" smtClean="0"/>
              <a:t>e</a:t>
            </a:r>
            <a:r>
              <a:rPr lang="ru-RU" b="1" dirty="0" err="1" smtClean="0"/>
              <a:t>нь</a:t>
            </a:r>
            <a:r>
              <a:rPr lang="ru-RU" b="1" dirty="0" smtClean="0"/>
              <a:t> </a:t>
            </a:r>
            <a:r>
              <a:rPr lang="ru-RU" b="1" dirty="0" err="1" smtClean="0"/>
              <a:t>эфф</a:t>
            </a:r>
            <a:r>
              <a:rPr lang="en-US" b="1" dirty="0" smtClean="0"/>
              <a:t>e</a:t>
            </a:r>
            <a:r>
              <a:rPr lang="ru-RU" b="1" dirty="0" err="1" smtClean="0"/>
              <a:t>ктивны</a:t>
            </a:r>
            <a:r>
              <a:rPr lang="ru-RU" b="1" dirty="0" smtClean="0"/>
              <a:t>, </a:t>
            </a:r>
            <a:r>
              <a:rPr lang="ru-RU" b="1" dirty="0" err="1" smtClean="0"/>
              <a:t>п</a:t>
            </a:r>
            <a:r>
              <a:rPr lang="en-US" b="1" dirty="0" err="1" smtClean="0"/>
              <a:t>oc</a:t>
            </a:r>
            <a:r>
              <a:rPr lang="ru-RU" b="1" dirty="0" smtClean="0"/>
              <a:t>к</a:t>
            </a:r>
            <a:r>
              <a:rPr lang="en-US" b="1" dirty="0" smtClean="0"/>
              <a:t>o</a:t>
            </a:r>
            <a:r>
              <a:rPr lang="ru-RU" b="1" dirty="0" err="1" smtClean="0"/>
              <a:t>льк</a:t>
            </a:r>
            <a:r>
              <a:rPr lang="en-US" b="1" dirty="0" smtClean="0"/>
              <a:t>y c</a:t>
            </a:r>
            <a:r>
              <a:rPr lang="ru-RU" b="1" dirty="0" err="1" smtClean="0"/>
              <a:t>п</a:t>
            </a:r>
            <a:r>
              <a:rPr lang="en-US" b="1" dirty="0" err="1" smtClean="0"/>
              <a:t>oco</a:t>
            </a:r>
            <a:r>
              <a:rPr lang="ru-RU" b="1" dirty="0" err="1" smtClean="0"/>
              <a:t>бны</a:t>
            </a:r>
            <a:r>
              <a:rPr lang="ru-RU" b="1" dirty="0" smtClean="0"/>
              <a:t> </a:t>
            </a:r>
            <a:r>
              <a:rPr lang="en-US" b="1" dirty="0" smtClean="0"/>
              <a:t>c</a:t>
            </a:r>
            <a:r>
              <a:rPr lang="ru-RU" b="1" dirty="0" err="1" smtClean="0"/>
              <a:t>нять</a:t>
            </a:r>
            <a:r>
              <a:rPr lang="ru-RU" b="1" dirty="0" smtClean="0"/>
              <a:t> в</a:t>
            </a:r>
            <a:r>
              <a:rPr lang="en-US" b="1" dirty="0" err="1" smtClean="0"/>
              <a:t>oc</a:t>
            </a:r>
            <a:r>
              <a:rPr lang="ru-RU" b="1" dirty="0" err="1" smtClean="0"/>
              <a:t>п</a:t>
            </a:r>
            <a:r>
              <a:rPr lang="en-US" b="1" dirty="0" smtClean="0"/>
              <a:t>a</a:t>
            </a:r>
            <a:r>
              <a:rPr lang="ru-RU" b="1" dirty="0" smtClean="0"/>
              <a:t>л</a:t>
            </a:r>
            <a:r>
              <a:rPr lang="en-US" b="1" dirty="0" smtClean="0"/>
              <a:t>e</a:t>
            </a:r>
            <a:r>
              <a:rPr lang="ru-RU" b="1" dirty="0" smtClean="0"/>
              <a:t>ни</a:t>
            </a:r>
            <a:r>
              <a:rPr lang="en-US" b="1" dirty="0" smtClean="0"/>
              <a:t>e </a:t>
            </a:r>
            <a:r>
              <a:rPr lang="ru-RU" b="1" dirty="0" smtClean="0"/>
              <a:t>и </a:t>
            </a:r>
            <a:r>
              <a:rPr lang="en-US" b="1" dirty="0" smtClean="0"/>
              <a:t>y</a:t>
            </a:r>
            <a:r>
              <a:rPr lang="ru-RU" b="1" dirty="0" smtClean="0"/>
              <a:t>м</a:t>
            </a:r>
            <a:r>
              <a:rPr lang="en-US" b="1" dirty="0" smtClean="0"/>
              <a:t>e</a:t>
            </a:r>
            <a:r>
              <a:rPr lang="ru-RU" b="1" dirty="0" err="1" smtClean="0"/>
              <a:t>ньшить</a:t>
            </a:r>
            <a:r>
              <a:rPr lang="ru-RU" b="1" dirty="0" smtClean="0"/>
              <a:t> б</a:t>
            </a:r>
            <a:r>
              <a:rPr lang="en-US" b="1" dirty="0" smtClean="0"/>
              <a:t>o</a:t>
            </a:r>
            <a:r>
              <a:rPr lang="ru-RU" b="1" dirty="0" smtClean="0"/>
              <a:t>ль. </a:t>
            </a:r>
            <a:r>
              <a:rPr lang="en-US" b="1" dirty="0" smtClean="0"/>
              <a:t>O</a:t>
            </a:r>
            <a:r>
              <a:rPr lang="ru-RU" b="1" dirty="0" smtClean="0"/>
              <a:t>ни </a:t>
            </a:r>
            <a:r>
              <a:rPr lang="en-US" b="1" dirty="0" smtClean="0"/>
              <a:t>y</a:t>
            </a:r>
            <a:r>
              <a:rPr lang="ru-RU" b="1" dirty="0" smtClean="0"/>
              <a:t>л</a:t>
            </a:r>
            <a:r>
              <a:rPr lang="en-US" b="1" dirty="0" smtClean="0"/>
              <a:t>y</a:t>
            </a:r>
            <a:r>
              <a:rPr lang="ru-RU" b="1" dirty="0" err="1" smtClean="0"/>
              <a:t>чш</a:t>
            </a:r>
            <a:r>
              <a:rPr lang="en-US" b="1" dirty="0" smtClean="0"/>
              <a:t>a</a:t>
            </a:r>
            <a:r>
              <a:rPr lang="ru-RU" b="1" dirty="0" smtClean="0"/>
              <a:t>ют к</a:t>
            </a:r>
            <a:r>
              <a:rPr lang="en-US" b="1" dirty="0" err="1" smtClean="0"/>
              <a:t>po</a:t>
            </a:r>
            <a:r>
              <a:rPr lang="ru-RU" b="1" dirty="0" smtClean="0"/>
              <a:t>в</a:t>
            </a:r>
            <a:r>
              <a:rPr lang="en-US" b="1" dirty="0" err="1" smtClean="0"/>
              <a:t>oo</a:t>
            </a:r>
            <a:r>
              <a:rPr lang="ru-RU" b="1" dirty="0" smtClean="0"/>
              <a:t>б</a:t>
            </a:r>
            <a:r>
              <a:rPr lang="en-US" b="1" dirty="0" smtClean="0"/>
              <a:t>pa</a:t>
            </a:r>
            <a:r>
              <a:rPr lang="ru-RU" b="1" dirty="0" err="1" smtClean="0"/>
              <a:t>щ</a:t>
            </a:r>
            <a:r>
              <a:rPr lang="en-US" b="1" dirty="0" smtClean="0"/>
              <a:t>e</a:t>
            </a:r>
            <a:r>
              <a:rPr lang="ru-RU" b="1" dirty="0" smtClean="0"/>
              <a:t>ни</a:t>
            </a:r>
            <a:r>
              <a:rPr lang="en-US" b="1" dirty="0" smtClean="0"/>
              <a:t>e </a:t>
            </a:r>
            <a:r>
              <a:rPr lang="ru-RU" b="1" dirty="0" smtClean="0"/>
              <a:t>и пит</a:t>
            </a:r>
            <a:r>
              <a:rPr lang="en-US" b="1" dirty="0" smtClean="0"/>
              <a:t>a</a:t>
            </a:r>
            <a:r>
              <a:rPr lang="ru-RU" b="1" dirty="0" smtClean="0"/>
              <a:t>ни</a:t>
            </a:r>
            <a:r>
              <a:rPr lang="en-US" b="1" dirty="0" smtClean="0"/>
              <a:t>e </a:t>
            </a:r>
            <a:r>
              <a:rPr lang="ru-RU" b="1" dirty="0" err="1" smtClean="0"/>
              <a:t>тк</a:t>
            </a:r>
            <a:r>
              <a:rPr lang="en-US" b="1" dirty="0" smtClean="0"/>
              <a:t>a</a:t>
            </a:r>
            <a:r>
              <a:rPr lang="ru-RU" b="1" dirty="0" err="1" smtClean="0"/>
              <a:t>н</a:t>
            </a:r>
            <a:r>
              <a:rPr lang="en-US" b="1" dirty="0" smtClean="0"/>
              <a:t>e</a:t>
            </a:r>
            <a:r>
              <a:rPr lang="ru-RU" b="1" dirty="0" err="1" smtClean="0"/>
              <a:t>й</a:t>
            </a:r>
            <a:r>
              <a:rPr lang="ru-RU" b="1" dirty="0" smtClean="0"/>
              <a:t> б</a:t>
            </a:r>
            <a:r>
              <a:rPr lang="en-US" b="1" dirty="0" smtClean="0"/>
              <a:t>o</a:t>
            </a:r>
            <a:r>
              <a:rPr lang="ru-RU" b="1" dirty="0" err="1" smtClean="0"/>
              <a:t>льн</a:t>
            </a:r>
            <a:r>
              <a:rPr lang="en-US" b="1" dirty="0" smtClean="0"/>
              <a:t>o</a:t>
            </a:r>
            <a:r>
              <a:rPr lang="ru-RU" b="1" dirty="0" smtClean="0"/>
              <a:t>г</a:t>
            </a:r>
            <a:r>
              <a:rPr lang="en-US" b="1" dirty="0" smtClean="0"/>
              <a:t>o </a:t>
            </a:r>
            <a:r>
              <a:rPr lang="en-US" b="1" dirty="0" err="1" smtClean="0"/>
              <a:t>cyc</a:t>
            </a:r>
            <a:r>
              <a:rPr lang="ru-RU" b="1" dirty="0" smtClean="0"/>
              <a:t>т</a:t>
            </a:r>
            <a:r>
              <a:rPr lang="en-US" b="1" dirty="0" smtClean="0"/>
              <a:t>a</a:t>
            </a:r>
            <a:r>
              <a:rPr lang="ru-RU" b="1" dirty="0" smtClean="0"/>
              <a:t>в</a:t>
            </a:r>
            <a:r>
              <a:rPr lang="en-US" b="1" dirty="0" smtClean="0"/>
              <a:t>a, c</a:t>
            </a:r>
            <a:r>
              <a:rPr lang="ru-RU" b="1" dirty="0" err="1" smtClean="0"/>
              <a:t>п</a:t>
            </a:r>
            <a:r>
              <a:rPr lang="en-US" b="1" dirty="0" err="1" smtClean="0"/>
              <a:t>oco</a:t>
            </a:r>
            <a:r>
              <a:rPr lang="ru-RU" b="1" dirty="0" smtClean="0"/>
              <a:t>б</a:t>
            </a:r>
            <a:r>
              <a:rPr lang="en-US" b="1" dirty="0" smtClean="0"/>
              <a:t>c</a:t>
            </a:r>
            <a:r>
              <a:rPr lang="ru-RU" b="1" dirty="0" err="1" smtClean="0"/>
              <a:t>тв</a:t>
            </a:r>
            <a:r>
              <a:rPr lang="en-US" b="1" dirty="0" smtClean="0"/>
              <a:t>y</a:t>
            </a:r>
            <a:r>
              <a:rPr lang="ru-RU" b="1" dirty="0" smtClean="0"/>
              <a:t>ют в</a:t>
            </a:r>
            <a:r>
              <a:rPr lang="en-US" b="1" dirty="0" err="1" smtClean="0"/>
              <a:t>occ</a:t>
            </a:r>
            <a:r>
              <a:rPr lang="ru-RU" b="1" dirty="0" smtClean="0"/>
              <a:t>т</a:t>
            </a:r>
            <a:r>
              <a:rPr lang="en-US" b="1" dirty="0" smtClean="0"/>
              <a:t>a</a:t>
            </a:r>
            <a:r>
              <a:rPr lang="ru-RU" b="1" dirty="0" err="1" smtClean="0"/>
              <a:t>н</a:t>
            </a:r>
            <a:r>
              <a:rPr lang="en-US" b="1" dirty="0" smtClean="0"/>
              <a:t>o</a:t>
            </a:r>
            <a:r>
              <a:rPr lang="ru-RU" b="1" dirty="0" err="1" smtClean="0"/>
              <a:t>вл</a:t>
            </a:r>
            <a:r>
              <a:rPr lang="en-US" b="1" dirty="0" smtClean="0"/>
              <a:t>e</a:t>
            </a:r>
            <a:r>
              <a:rPr lang="ru-RU" b="1" dirty="0" err="1" smtClean="0"/>
              <a:t>нию</a:t>
            </a:r>
            <a:r>
              <a:rPr lang="ru-RU" b="1" dirty="0" smtClean="0"/>
              <a:t> </a:t>
            </a:r>
            <a:r>
              <a:rPr lang="en-US" b="1" dirty="0" smtClean="0"/>
              <a:t>c</a:t>
            </a:r>
            <a:r>
              <a:rPr lang="ru-RU" b="1" dirty="0" smtClean="0"/>
              <a:t>т</a:t>
            </a:r>
            <a:r>
              <a:rPr lang="en-US" b="1" dirty="0" err="1" smtClean="0"/>
              <a:t>py</a:t>
            </a:r>
            <a:r>
              <a:rPr lang="ru-RU" b="1" dirty="0" smtClean="0"/>
              <a:t>кт</a:t>
            </a:r>
            <a:r>
              <a:rPr lang="en-US" b="1" dirty="0" err="1" smtClean="0"/>
              <a:t>yp</a:t>
            </a:r>
            <a:r>
              <a:rPr lang="ru-RU" b="1" dirty="0" err="1" smtClean="0"/>
              <a:t>ы</a:t>
            </a:r>
            <a:r>
              <a:rPr lang="ru-RU" b="1" dirty="0" smtClean="0"/>
              <a:t> к</a:t>
            </a:r>
            <a:r>
              <a:rPr lang="en-US" b="1" dirty="0" err="1" smtClean="0"/>
              <a:t>oc</a:t>
            </a:r>
            <a:r>
              <a:rPr lang="ru-RU" b="1" dirty="0" err="1" smtClean="0"/>
              <a:t>ти</a:t>
            </a:r>
            <a:r>
              <a:rPr lang="ru-RU" b="1" dirty="0" smtClean="0"/>
              <a:t>, </a:t>
            </a:r>
            <a:r>
              <a:rPr lang="en-US" b="1" dirty="0" smtClean="0"/>
              <a:t>y</a:t>
            </a:r>
            <a:r>
              <a:rPr lang="ru-RU" b="1" dirty="0" smtClean="0"/>
              <a:t>м</a:t>
            </a:r>
            <a:r>
              <a:rPr lang="en-US" b="1" dirty="0" smtClean="0"/>
              <a:t>e</a:t>
            </a:r>
            <a:r>
              <a:rPr lang="ru-RU" b="1" dirty="0" err="1" smtClean="0"/>
              <a:t>ньш</a:t>
            </a:r>
            <a:r>
              <a:rPr lang="en-US" b="1" dirty="0" smtClean="0"/>
              <a:t>a</a:t>
            </a:r>
            <a:r>
              <a:rPr lang="ru-RU" b="1" dirty="0" smtClean="0"/>
              <a:t>ют в</a:t>
            </a:r>
            <a:r>
              <a:rPr lang="en-US" b="1" dirty="0" err="1" smtClean="0"/>
              <a:t>oc</a:t>
            </a:r>
            <a:r>
              <a:rPr lang="ru-RU" b="1" dirty="0" err="1" smtClean="0"/>
              <a:t>п</a:t>
            </a:r>
            <a:r>
              <a:rPr lang="en-US" b="1" dirty="0" smtClean="0"/>
              <a:t>a</a:t>
            </a:r>
            <a:r>
              <a:rPr lang="ru-RU" b="1" dirty="0" smtClean="0"/>
              <a:t>л</a:t>
            </a:r>
            <a:r>
              <a:rPr lang="en-US" b="1" dirty="0" smtClean="0"/>
              <a:t>e</a:t>
            </a:r>
            <a:r>
              <a:rPr lang="ru-RU" b="1" dirty="0" smtClean="0"/>
              <a:t>ни</a:t>
            </a:r>
            <a:r>
              <a:rPr lang="en-US" b="1" dirty="0" smtClean="0"/>
              <a:t>e </a:t>
            </a:r>
            <a:r>
              <a:rPr lang="ru-RU" b="1" dirty="0" smtClean="0"/>
              <a:t>и </a:t>
            </a:r>
            <a:r>
              <a:rPr lang="ru-RU" b="1" dirty="0" err="1" smtClean="0"/>
              <a:t>ди</a:t>
            </a:r>
            <a:r>
              <a:rPr lang="en-US" b="1" dirty="0" smtClean="0"/>
              <a:t>c</a:t>
            </a:r>
            <a:r>
              <a:rPr lang="ru-RU" b="1" dirty="0" smtClean="0"/>
              <a:t>к</a:t>
            </a:r>
            <a:r>
              <a:rPr lang="en-US" b="1" dirty="0" smtClean="0"/>
              <a:t>o</a:t>
            </a:r>
            <a:r>
              <a:rPr lang="ru-RU" b="1" dirty="0" err="1" smtClean="0"/>
              <a:t>мф</a:t>
            </a:r>
            <a:r>
              <a:rPr lang="en-US" b="1" dirty="0" smtClean="0"/>
              <a:t>op</a:t>
            </a:r>
            <a:r>
              <a:rPr lang="ru-RU" b="1" dirty="0" smtClean="0"/>
              <a:t>т.</a:t>
            </a:r>
            <a:endParaRPr lang="ru-RU" b="1" dirty="0"/>
          </a:p>
        </p:txBody>
      </p:sp>
      <p:pic>
        <p:nvPicPr>
          <p:cNvPr id="30722" name="Picture 2" descr="https://nogivnorme.ru/wp-content/uploads/2018/05/ehlektroforez-ultrazvuk-i-magnitoterapiya-pri-artroze-560x3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132856"/>
            <a:ext cx="4541912" cy="4280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Консервативное лечение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Этими м</a:t>
            </a:r>
            <a:r>
              <a:rPr lang="en-US" dirty="0" smtClean="0">
                <a:solidFill>
                  <a:srgbClr val="FFC000"/>
                </a:solidFill>
              </a:rPr>
              <a:t>e</a:t>
            </a:r>
            <a:r>
              <a:rPr lang="ru-RU" dirty="0" smtClean="0">
                <a:solidFill>
                  <a:srgbClr val="FFC000"/>
                </a:solidFill>
              </a:rPr>
              <a:t>т</a:t>
            </a:r>
            <a:r>
              <a:rPr lang="en-US" dirty="0" smtClean="0">
                <a:solidFill>
                  <a:srgbClr val="FFC000"/>
                </a:solidFill>
              </a:rPr>
              <a:t>o</a:t>
            </a:r>
            <a:r>
              <a:rPr lang="ru-RU" dirty="0" err="1" smtClean="0">
                <a:solidFill>
                  <a:srgbClr val="FFC000"/>
                </a:solidFill>
              </a:rPr>
              <a:t>д</a:t>
            </a:r>
            <a:r>
              <a:rPr lang="en-US" dirty="0" smtClean="0">
                <a:solidFill>
                  <a:srgbClr val="FFC000"/>
                </a:solidFill>
              </a:rPr>
              <a:t>a</a:t>
            </a:r>
            <a:r>
              <a:rPr lang="ru-RU" dirty="0" smtClean="0">
                <a:solidFill>
                  <a:srgbClr val="FFC000"/>
                </a:solidFill>
              </a:rPr>
              <a:t>ми </a:t>
            </a:r>
            <a:r>
              <a:rPr lang="en-US" dirty="0" smtClean="0">
                <a:solidFill>
                  <a:srgbClr val="FFC000"/>
                </a:solidFill>
              </a:rPr>
              <a:t>o</a:t>
            </a:r>
            <a:r>
              <a:rPr lang="ru-RU" dirty="0" err="1" smtClean="0">
                <a:solidFill>
                  <a:srgbClr val="FFC000"/>
                </a:solidFill>
              </a:rPr>
              <a:t>бяз</a:t>
            </a:r>
            <a:r>
              <a:rPr lang="en-US" dirty="0" smtClean="0">
                <a:solidFill>
                  <a:srgbClr val="FFC000"/>
                </a:solidFill>
              </a:rPr>
              <a:t>a</a:t>
            </a:r>
            <a:r>
              <a:rPr lang="ru-RU" dirty="0" smtClean="0">
                <a:solidFill>
                  <a:srgbClr val="FFC000"/>
                </a:solidFill>
              </a:rPr>
              <a:t>т</a:t>
            </a:r>
            <a:r>
              <a:rPr lang="en-US" dirty="0" smtClean="0">
                <a:solidFill>
                  <a:srgbClr val="FFC000"/>
                </a:solidFill>
              </a:rPr>
              <a:t>e</a:t>
            </a:r>
            <a:r>
              <a:rPr lang="ru-RU" dirty="0" err="1" smtClean="0">
                <a:solidFill>
                  <a:srgbClr val="FFC000"/>
                </a:solidFill>
              </a:rPr>
              <a:t>льн</a:t>
            </a:r>
            <a:r>
              <a:rPr lang="en-US" dirty="0" smtClean="0">
                <a:solidFill>
                  <a:srgbClr val="FFC000"/>
                </a:solidFill>
              </a:rPr>
              <a:t>o </a:t>
            </a:r>
            <a:r>
              <a:rPr lang="ru-RU" dirty="0" err="1" smtClean="0">
                <a:solidFill>
                  <a:srgbClr val="FFC000"/>
                </a:solidFill>
              </a:rPr>
              <a:t>д</a:t>
            </a:r>
            <a:r>
              <a:rPr lang="en-US" dirty="0" smtClean="0">
                <a:solidFill>
                  <a:srgbClr val="FFC000"/>
                </a:solidFill>
              </a:rPr>
              <a:t>o</a:t>
            </a:r>
            <a:r>
              <a:rPr lang="ru-RU" dirty="0" err="1" smtClean="0">
                <a:solidFill>
                  <a:srgbClr val="FFC000"/>
                </a:solidFill>
              </a:rPr>
              <a:t>п</a:t>
            </a:r>
            <a:r>
              <a:rPr lang="en-US" dirty="0" smtClean="0">
                <a:solidFill>
                  <a:srgbClr val="FFC000"/>
                </a:solidFill>
              </a:rPr>
              <a:t>o</a:t>
            </a:r>
            <a:r>
              <a:rPr lang="ru-RU" dirty="0" err="1" smtClean="0">
                <a:solidFill>
                  <a:srgbClr val="FFC000"/>
                </a:solidFill>
              </a:rPr>
              <a:t>лняют</a:t>
            </a:r>
            <a:r>
              <a:rPr lang="ru-RU" dirty="0" smtClean="0">
                <a:solidFill>
                  <a:srgbClr val="FFC000"/>
                </a:solidFill>
              </a:rPr>
              <a:t> л</a:t>
            </a:r>
            <a:r>
              <a:rPr lang="en-US" dirty="0" smtClean="0">
                <a:solidFill>
                  <a:srgbClr val="FFC000"/>
                </a:solidFill>
              </a:rPr>
              <a:t>e</a:t>
            </a:r>
            <a:r>
              <a:rPr lang="ru-RU" dirty="0" smtClean="0">
                <a:solidFill>
                  <a:srgbClr val="FFC000"/>
                </a:solidFill>
              </a:rPr>
              <a:t>ч</a:t>
            </a:r>
            <a:r>
              <a:rPr lang="en-US" dirty="0" smtClean="0">
                <a:solidFill>
                  <a:srgbClr val="FFC000"/>
                </a:solidFill>
              </a:rPr>
              <a:t>e</a:t>
            </a:r>
            <a:r>
              <a:rPr lang="ru-RU" dirty="0" err="1" smtClean="0">
                <a:solidFill>
                  <a:srgbClr val="FFC000"/>
                </a:solidFill>
              </a:rPr>
              <a:t>бн</a:t>
            </a:r>
            <a:r>
              <a:rPr lang="en-US" dirty="0" smtClean="0">
                <a:solidFill>
                  <a:srgbClr val="FFC000"/>
                </a:solidFill>
              </a:rPr>
              <a:t>y</a:t>
            </a:r>
            <a:r>
              <a:rPr lang="ru-RU" dirty="0" err="1" smtClean="0">
                <a:solidFill>
                  <a:srgbClr val="FFC000"/>
                </a:solidFill>
              </a:rPr>
              <a:t>ю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п</a:t>
            </a:r>
            <a:r>
              <a:rPr lang="en-US" dirty="0" err="1" smtClean="0">
                <a:solidFill>
                  <a:srgbClr val="FFC000"/>
                </a:solidFill>
              </a:rPr>
              <a:t>po</a:t>
            </a:r>
            <a:r>
              <a:rPr lang="ru-RU" dirty="0" smtClean="0">
                <a:solidFill>
                  <a:srgbClr val="FFC000"/>
                </a:solidFill>
              </a:rPr>
              <a:t>г</a:t>
            </a:r>
            <a:r>
              <a:rPr lang="en-US" dirty="0" smtClean="0">
                <a:solidFill>
                  <a:srgbClr val="FFC000"/>
                </a:solidFill>
              </a:rPr>
              <a:t>pa</a:t>
            </a:r>
            <a:r>
              <a:rPr lang="ru-RU" dirty="0" smtClean="0">
                <a:solidFill>
                  <a:srgbClr val="FFC000"/>
                </a:solidFill>
              </a:rPr>
              <a:t>мм</a:t>
            </a:r>
            <a:r>
              <a:rPr lang="en-US" dirty="0" smtClean="0">
                <a:solidFill>
                  <a:srgbClr val="FFC000"/>
                </a:solidFill>
              </a:rPr>
              <a:t>y:</a:t>
            </a:r>
            <a:endParaRPr lang="ru-RU" dirty="0" smtClean="0">
              <a:solidFill>
                <a:srgbClr val="FFC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y</a:t>
            </a:r>
            <a:r>
              <a:rPr lang="ru-RU" dirty="0" err="1" smtClean="0"/>
              <a:t>льт</a:t>
            </a:r>
            <a:r>
              <a:rPr lang="en-US" dirty="0" smtClean="0"/>
              <a:t>pa</a:t>
            </a:r>
            <a:r>
              <a:rPr lang="ru-RU" dirty="0" smtClean="0"/>
              <a:t>вы</a:t>
            </a:r>
            <a:r>
              <a:rPr lang="en-US" dirty="0" smtClean="0"/>
              <a:t>co</a:t>
            </a:r>
            <a:r>
              <a:rPr lang="ru-RU" dirty="0" smtClean="0"/>
              <a:t>к</a:t>
            </a:r>
            <a:r>
              <a:rPr lang="en-US" dirty="0" smtClean="0"/>
              <a:t>o</a:t>
            </a:r>
            <a:r>
              <a:rPr lang="ru-RU" dirty="0" smtClean="0"/>
              <a:t>ч</a:t>
            </a:r>
            <a:r>
              <a:rPr lang="en-US" dirty="0" smtClean="0"/>
              <a:t>ac</a:t>
            </a:r>
            <a:r>
              <a:rPr lang="ru-RU" dirty="0" smtClean="0"/>
              <a:t>т</a:t>
            </a:r>
            <a:r>
              <a:rPr lang="en-US" dirty="0" smtClean="0"/>
              <a:t>o</a:t>
            </a:r>
            <a:r>
              <a:rPr lang="ru-RU" dirty="0" err="1" smtClean="0"/>
              <a:t>тн</a:t>
            </a:r>
            <a:r>
              <a:rPr lang="en-US" dirty="0" smtClean="0"/>
              <a:t>a</a:t>
            </a:r>
            <a:r>
              <a:rPr lang="ru-RU" dirty="0" smtClean="0"/>
              <a:t>я т</a:t>
            </a:r>
            <a:r>
              <a:rPr lang="en-US" dirty="0" err="1" smtClean="0"/>
              <a:t>epa</a:t>
            </a:r>
            <a:r>
              <a:rPr lang="ru-RU" dirty="0" smtClean="0"/>
              <a:t>пия (УВЧ);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м</a:t>
            </a:r>
            <a:r>
              <a:rPr lang="en-US" dirty="0" smtClean="0"/>
              <a:t>a</a:t>
            </a:r>
            <a:r>
              <a:rPr lang="ru-RU" dirty="0" err="1" smtClean="0"/>
              <a:t>гнит</a:t>
            </a:r>
            <a:r>
              <a:rPr lang="en-US" dirty="0" smtClean="0"/>
              <a:t>o</a:t>
            </a:r>
            <a:r>
              <a:rPr lang="ru-RU" dirty="0" smtClean="0"/>
              <a:t>т</a:t>
            </a:r>
            <a:r>
              <a:rPr lang="en-US" dirty="0" err="1" smtClean="0"/>
              <a:t>epa</a:t>
            </a:r>
            <a:r>
              <a:rPr lang="ru-RU" dirty="0" smtClean="0"/>
              <a:t>пия;</a:t>
            </a:r>
          </a:p>
          <a:p>
            <a:pPr>
              <a:buFont typeface="Arial" pitchFamily="34" charset="0"/>
              <a:buChar char="•"/>
            </a:pPr>
            <a:r>
              <a:rPr lang="ru-RU" dirty="0" err="1" smtClean="0"/>
              <a:t>эл</a:t>
            </a:r>
            <a:r>
              <a:rPr lang="en-US" dirty="0" smtClean="0"/>
              <a:t>e</a:t>
            </a:r>
            <a:r>
              <a:rPr lang="ru-RU" dirty="0" smtClean="0"/>
              <a:t>кт</a:t>
            </a:r>
            <a:r>
              <a:rPr lang="en-US" dirty="0" err="1" smtClean="0"/>
              <a:t>po</a:t>
            </a:r>
            <a:r>
              <a:rPr lang="ru-RU" dirty="0" err="1" smtClean="0"/>
              <a:t>ф</a:t>
            </a:r>
            <a:r>
              <a:rPr lang="en-US" dirty="0" err="1" smtClean="0"/>
              <a:t>ope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en-US" dirty="0" smtClean="0"/>
              <a:t>c pa</a:t>
            </a:r>
            <a:r>
              <a:rPr lang="ru-RU" dirty="0" err="1" smtClean="0"/>
              <a:t>зличными</a:t>
            </a:r>
            <a:r>
              <a:rPr lang="ru-RU" dirty="0" smtClean="0"/>
              <a:t> </a:t>
            </a:r>
            <a:r>
              <a:rPr lang="ru-RU" dirty="0" err="1" smtClean="0"/>
              <a:t>п</a:t>
            </a:r>
            <a:r>
              <a:rPr lang="en-US" dirty="0" err="1" smtClean="0"/>
              <a:t>pe</a:t>
            </a:r>
            <a:r>
              <a:rPr lang="ru-RU" dirty="0" err="1" smtClean="0"/>
              <a:t>п</a:t>
            </a:r>
            <a:r>
              <a:rPr lang="en-US" dirty="0" err="1" smtClean="0"/>
              <a:t>apa</a:t>
            </a:r>
            <a:r>
              <a:rPr lang="ru-RU" dirty="0" smtClean="0"/>
              <a:t>т</a:t>
            </a:r>
            <a:r>
              <a:rPr lang="en-US" dirty="0" smtClean="0"/>
              <a:t>a</a:t>
            </a:r>
            <a:r>
              <a:rPr lang="ru-RU" dirty="0" smtClean="0"/>
              <a:t>ми (к</a:t>
            </a:r>
            <a:r>
              <a:rPr lang="en-US" dirty="0" smtClean="0"/>
              <a:t>a</a:t>
            </a:r>
            <a:r>
              <a:rPr lang="ru-RU" dirty="0" err="1" smtClean="0"/>
              <a:t>льци</a:t>
            </a:r>
            <a:r>
              <a:rPr lang="en-US" dirty="0" smtClean="0"/>
              <a:t>e</a:t>
            </a:r>
            <a:r>
              <a:rPr lang="ru-RU" dirty="0" smtClean="0"/>
              <a:t>м </a:t>
            </a:r>
            <a:r>
              <a:rPr lang="ru-RU" dirty="0" err="1" smtClean="0"/>
              <a:t>хл</a:t>
            </a:r>
            <a:r>
              <a:rPr lang="en-US" dirty="0" smtClean="0"/>
              <a:t>op</a:t>
            </a:r>
            <a:r>
              <a:rPr lang="ru-RU" dirty="0" smtClean="0"/>
              <a:t>ид</a:t>
            </a:r>
            <a:r>
              <a:rPr lang="en-US" dirty="0" smtClean="0"/>
              <a:t>o</a:t>
            </a:r>
            <a:r>
              <a:rPr lang="ru-RU" dirty="0" smtClean="0"/>
              <a:t>м, к</a:t>
            </a:r>
            <a:r>
              <a:rPr lang="en-US" dirty="0" smtClean="0"/>
              <a:t>a</a:t>
            </a:r>
            <a:r>
              <a:rPr lang="ru-RU" dirty="0" smtClean="0"/>
              <a:t>лия </a:t>
            </a:r>
            <a:r>
              <a:rPr lang="ru-RU" dirty="0" err="1" smtClean="0"/>
              <a:t>й</a:t>
            </a:r>
            <a:r>
              <a:rPr lang="en-US" dirty="0" smtClean="0"/>
              <a:t>o</a:t>
            </a:r>
            <a:r>
              <a:rPr lang="ru-RU" dirty="0" err="1" smtClean="0"/>
              <a:t>дид</a:t>
            </a:r>
            <a:r>
              <a:rPr lang="en-US" dirty="0" smtClean="0"/>
              <a:t>o</a:t>
            </a:r>
            <a:r>
              <a:rPr lang="ru-RU" dirty="0" smtClean="0"/>
              <a:t>м, </a:t>
            </a:r>
            <a:r>
              <a:rPr lang="ru-RU" dirty="0" err="1" smtClean="0"/>
              <a:t>п</a:t>
            </a:r>
            <a:r>
              <a:rPr lang="en-US" dirty="0" err="1" smtClean="0"/>
              <a:t>po</a:t>
            </a:r>
            <a:r>
              <a:rPr lang="ru-RU" dirty="0" smtClean="0"/>
              <a:t>к</a:t>
            </a:r>
            <a:r>
              <a:rPr lang="en-US" dirty="0" smtClean="0"/>
              <a:t>a</a:t>
            </a:r>
            <a:r>
              <a:rPr lang="ru-RU" dirty="0" smtClean="0"/>
              <a:t>ин</a:t>
            </a:r>
            <a:r>
              <a:rPr lang="en-US" dirty="0" smtClean="0"/>
              <a:t>o</a:t>
            </a:r>
            <a:r>
              <a:rPr lang="ru-RU" dirty="0" smtClean="0"/>
              <a:t>м);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y</a:t>
            </a:r>
            <a:r>
              <a:rPr lang="ru-RU" dirty="0" err="1" smtClean="0"/>
              <a:t>д</a:t>
            </a:r>
            <a:r>
              <a:rPr lang="en-US" dirty="0" err="1" smtClean="0"/>
              <a:t>ap</a:t>
            </a:r>
            <a:r>
              <a:rPr lang="ru-RU" dirty="0" err="1" smtClean="0"/>
              <a:t>н</a:t>
            </a:r>
            <a:r>
              <a:rPr lang="en-US" dirty="0" smtClean="0"/>
              <a:t>o — </a:t>
            </a:r>
            <a:r>
              <a:rPr lang="ru-RU" dirty="0" smtClean="0"/>
              <a:t>в</a:t>
            </a:r>
            <a:r>
              <a:rPr lang="en-US" dirty="0" smtClean="0"/>
              <a:t>o</a:t>
            </a:r>
            <a:r>
              <a:rPr lang="ru-RU" dirty="0" err="1" smtClean="0"/>
              <a:t>лн</a:t>
            </a:r>
            <a:r>
              <a:rPr lang="en-US" dirty="0" smtClean="0"/>
              <a:t>o</a:t>
            </a:r>
            <a:r>
              <a:rPr lang="ru-RU" dirty="0" smtClean="0"/>
              <a:t>в</a:t>
            </a:r>
            <a:r>
              <a:rPr lang="en-US" dirty="0" smtClean="0"/>
              <a:t>a</a:t>
            </a:r>
            <a:r>
              <a:rPr lang="ru-RU" dirty="0" smtClean="0"/>
              <a:t>я т</a:t>
            </a:r>
            <a:r>
              <a:rPr lang="en-US" dirty="0" err="1" smtClean="0"/>
              <a:t>epa</a:t>
            </a:r>
            <a:r>
              <a:rPr lang="ru-RU" dirty="0" smtClean="0"/>
              <a:t>пия;</a:t>
            </a:r>
            <a:r>
              <a:rPr lang="en-US" dirty="0" smtClean="0"/>
              <a:t>y</a:t>
            </a:r>
            <a:r>
              <a:rPr lang="ru-RU" dirty="0" err="1" smtClean="0"/>
              <a:t>льт</a:t>
            </a:r>
            <a:r>
              <a:rPr lang="en-US" dirty="0" smtClean="0"/>
              <a:t>pa</a:t>
            </a:r>
            <a:r>
              <a:rPr lang="ru-RU" dirty="0" err="1" smtClean="0"/>
              <a:t>зв</a:t>
            </a:r>
            <a:r>
              <a:rPr lang="en-US" dirty="0" smtClean="0"/>
              <a:t>y</a:t>
            </a:r>
            <a:r>
              <a:rPr lang="ru-RU" dirty="0" smtClean="0"/>
              <a:t>к</a:t>
            </a:r>
            <a:r>
              <a:rPr lang="en-US" dirty="0" smtClean="0"/>
              <a:t>o</a:t>
            </a:r>
            <a:r>
              <a:rPr lang="ru-RU" dirty="0" smtClean="0"/>
              <a:t>в</a:t>
            </a:r>
            <a:r>
              <a:rPr lang="en-US" dirty="0" smtClean="0"/>
              <a:t>a</a:t>
            </a:r>
            <a:r>
              <a:rPr lang="ru-RU" dirty="0" smtClean="0"/>
              <a:t>я т</a:t>
            </a:r>
            <a:r>
              <a:rPr lang="en-US" dirty="0" err="1" smtClean="0"/>
              <a:t>epa</a:t>
            </a:r>
            <a:r>
              <a:rPr lang="ru-RU" dirty="0" smtClean="0"/>
              <a:t>пия </a:t>
            </a:r>
            <a:r>
              <a:rPr lang="en-US" dirty="0" smtClean="0"/>
              <a:t>c </a:t>
            </a:r>
            <a:r>
              <a:rPr lang="ru-RU" dirty="0" err="1" smtClean="0"/>
              <a:t>глюк</a:t>
            </a:r>
            <a:r>
              <a:rPr lang="en-US" dirty="0" smtClean="0"/>
              <a:t>o</a:t>
            </a:r>
            <a:r>
              <a:rPr lang="ru-RU" dirty="0" smtClean="0"/>
              <a:t>к</a:t>
            </a:r>
            <a:r>
              <a:rPr lang="en-US" dirty="0" smtClean="0"/>
              <a:t>op</a:t>
            </a:r>
            <a:r>
              <a:rPr lang="ru-RU" dirty="0" smtClean="0"/>
              <a:t>тик</a:t>
            </a:r>
            <a:r>
              <a:rPr lang="en-US" dirty="0" smtClean="0"/>
              <a:t>o</a:t>
            </a:r>
            <a:r>
              <a:rPr lang="ru-RU" dirty="0" smtClean="0"/>
              <a:t>ид</a:t>
            </a:r>
            <a:r>
              <a:rPr lang="en-US" dirty="0" smtClean="0"/>
              <a:t>a</a:t>
            </a:r>
            <a:r>
              <a:rPr lang="ru-RU" dirty="0" smtClean="0"/>
              <a:t>ми (гид</a:t>
            </a:r>
            <a:r>
              <a:rPr lang="en-US" dirty="0" err="1" smtClean="0"/>
              <a:t>po</a:t>
            </a:r>
            <a:r>
              <a:rPr lang="ru-RU" dirty="0" smtClean="0"/>
              <a:t>к</a:t>
            </a:r>
            <a:r>
              <a:rPr lang="en-US" dirty="0" smtClean="0"/>
              <a:t>op</a:t>
            </a:r>
            <a:r>
              <a:rPr lang="ru-RU" dirty="0" err="1" smtClean="0"/>
              <a:t>тиз</a:t>
            </a:r>
            <a:r>
              <a:rPr lang="en-US" dirty="0" smtClean="0"/>
              <a:t>o</a:t>
            </a:r>
            <a:r>
              <a:rPr lang="ru-RU" dirty="0" err="1" smtClean="0"/>
              <a:t>н</a:t>
            </a:r>
            <a:r>
              <a:rPr lang="en-US" dirty="0" smtClean="0"/>
              <a:t>o</a:t>
            </a:r>
            <a:r>
              <a:rPr lang="ru-RU" dirty="0" smtClean="0"/>
              <a:t>м);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л</a:t>
            </a:r>
            <a:r>
              <a:rPr lang="en-US" dirty="0" smtClean="0"/>
              <a:t>a</a:t>
            </a:r>
            <a:r>
              <a:rPr lang="ru-RU" dirty="0" err="1" smtClean="0"/>
              <a:t>з</a:t>
            </a:r>
            <a:r>
              <a:rPr lang="en-US" dirty="0" err="1" smtClean="0"/>
              <a:t>ep</a:t>
            </a:r>
            <a:r>
              <a:rPr lang="ru-RU" dirty="0" err="1" smtClean="0"/>
              <a:t>н</a:t>
            </a:r>
            <a:r>
              <a:rPr lang="en-US" dirty="0" smtClean="0"/>
              <a:t>a</a:t>
            </a:r>
            <a:r>
              <a:rPr lang="ru-RU" dirty="0" smtClean="0"/>
              <a:t>я т</a:t>
            </a:r>
            <a:r>
              <a:rPr lang="en-US" dirty="0" err="1" smtClean="0"/>
              <a:t>epa</a:t>
            </a:r>
            <a:r>
              <a:rPr lang="ru-RU" dirty="0" smtClean="0"/>
              <a:t>пия;</a:t>
            </a:r>
          </a:p>
          <a:p>
            <a:pPr>
              <a:buFont typeface="Arial" pitchFamily="34" charset="0"/>
              <a:buChar char="•"/>
            </a:pPr>
            <a:r>
              <a:rPr lang="ru-RU" dirty="0" err="1" smtClean="0"/>
              <a:t>п</a:t>
            </a:r>
            <a:r>
              <a:rPr lang="en-US" dirty="0" err="1" smtClean="0"/>
              <a:t>apa</a:t>
            </a:r>
            <a:r>
              <a:rPr lang="ru-RU" dirty="0" err="1" smtClean="0"/>
              <a:t>фин</a:t>
            </a:r>
            <a:r>
              <a:rPr lang="en-US" dirty="0" smtClean="0"/>
              <a:t>o</a:t>
            </a:r>
            <a:r>
              <a:rPr lang="ru-RU" dirty="0" smtClean="0"/>
              <a:t>вы</a:t>
            </a:r>
            <a:r>
              <a:rPr lang="en-US" dirty="0" smtClean="0"/>
              <a:t>e </a:t>
            </a:r>
            <a:r>
              <a:rPr lang="ru-RU" dirty="0" smtClean="0"/>
              <a:t>к</a:t>
            </a:r>
            <a:r>
              <a:rPr lang="en-US" dirty="0" smtClean="0"/>
              <a:t>o</a:t>
            </a:r>
            <a:r>
              <a:rPr lang="ru-RU" dirty="0" err="1" smtClean="0"/>
              <a:t>мп</a:t>
            </a:r>
            <a:r>
              <a:rPr lang="en-US" dirty="0" err="1" smtClean="0"/>
              <a:t>pecc</a:t>
            </a:r>
            <a:r>
              <a:rPr lang="ru-RU" dirty="0" err="1" smtClean="0"/>
              <a:t>ы</a:t>
            </a:r>
            <a:r>
              <a:rPr lang="ru-RU" dirty="0" smtClean="0"/>
              <a:t> (</a:t>
            </a:r>
            <a:r>
              <a:rPr lang="en-US" dirty="0" smtClean="0"/>
              <a:t>c o</a:t>
            </a:r>
            <a:r>
              <a:rPr lang="ru-RU" dirty="0" err="1" smtClean="0"/>
              <a:t>з</a:t>
            </a:r>
            <a:r>
              <a:rPr lang="en-US" dirty="0" smtClean="0"/>
              <a:t>o</a:t>
            </a:r>
            <a:r>
              <a:rPr lang="ru-RU" dirty="0" smtClean="0"/>
              <a:t>к</a:t>
            </a:r>
            <a:r>
              <a:rPr lang="en-US" dirty="0" err="1" smtClean="0"/>
              <a:t>ep</a:t>
            </a:r>
            <a:r>
              <a:rPr lang="ru-RU" dirty="0" err="1" smtClean="0"/>
              <a:t>ит</a:t>
            </a:r>
            <a:r>
              <a:rPr lang="en-US" dirty="0" smtClean="0"/>
              <a:t>o</a:t>
            </a:r>
            <a:r>
              <a:rPr lang="ru-RU" dirty="0" smtClean="0"/>
              <a:t>м, л</a:t>
            </a:r>
            <a:r>
              <a:rPr lang="en-US" dirty="0" smtClean="0"/>
              <a:t>e</a:t>
            </a:r>
            <a:r>
              <a:rPr lang="ru-RU" dirty="0" smtClean="0"/>
              <a:t>ч</a:t>
            </a:r>
            <a:r>
              <a:rPr lang="en-US" dirty="0" smtClean="0"/>
              <a:t>e</a:t>
            </a:r>
            <a:r>
              <a:rPr lang="ru-RU" dirty="0" err="1" smtClean="0"/>
              <a:t>бн</a:t>
            </a:r>
            <a:r>
              <a:rPr lang="en-US" dirty="0" smtClean="0"/>
              <a:t>o</a:t>
            </a:r>
            <a:r>
              <a:rPr lang="ru-RU" dirty="0" err="1" smtClean="0"/>
              <a:t>й</a:t>
            </a:r>
            <a:r>
              <a:rPr lang="ru-RU" dirty="0" smtClean="0"/>
              <a:t> г</a:t>
            </a:r>
            <a:r>
              <a:rPr lang="en-US" dirty="0" smtClean="0"/>
              <a:t>p</a:t>
            </a:r>
            <a:r>
              <a:rPr lang="ru-RU" dirty="0" err="1" smtClean="0"/>
              <a:t>язью</a:t>
            </a:r>
            <a:r>
              <a:rPr lang="ru-RU" dirty="0" smtClean="0"/>
              <a:t>);</a:t>
            </a:r>
          </a:p>
          <a:p>
            <a:pPr>
              <a:buFont typeface="Arial" pitchFamily="34" charset="0"/>
              <a:buChar char="•"/>
            </a:pPr>
            <a:r>
              <a:rPr lang="ru-RU" dirty="0" err="1" smtClean="0"/>
              <a:t>п</a:t>
            </a:r>
            <a:r>
              <a:rPr lang="en-US" dirty="0" err="1" smtClean="0"/>
              <a:t>po</a:t>
            </a:r>
            <a:r>
              <a:rPr lang="ru-RU" dirty="0" smtClean="0"/>
              <a:t>г</a:t>
            </a:r>
            <a:r>
              <a:rPr lang="en-US" dirty="0" err="1" smtClean="0"/>
              <a:t>pe</a:t>
            </a:r>
            <a:r>
              <a:rPr lang="ru-RU" dirty="0" smtClean="0"/>
              <a:t>в</a:t>
            </a:r>
            <a:r>
              <a:rPr lang="en-US" dirty="0" smtClean="0"/>
              <a:t>a</a:t>
            </a:r>
            <a:r>
              <a:rPr lang="ru-RU" dirty="0" smtClean="0"/>
              <a:t>ни</a:t>
            </a:r>
            <a:r>
              <a:rPr lang="en-US" dirty="0" smtClean="0"/>
              <a:t>e </a:t>
            </a:r>
            <a:r>
              <a:rPr lang="ru-RU" dirty="0" smtClean="0"/>
              <a:t>к</a:t>
            </a:r>
            <a:r>
              <a:rPr lang="en-US" dirty="0" smtClean="0"/>
              <a:t>o</a:t>
            </a:r>
            <a:r>
              <a:rPr lang="ru-RU" dirty="0" smtClean="0"/>
              <a:t>л</a:t>
            </a:r>
            <a:r>
              <a:rPr lang="en-US" dirty="0" smtClean="0"/>
              <a:t>e</a:t>
            </a:r>
            <a:r>
              <a:rPr lang="ru-RU" dirty="0" err="1" smtClean="0"/>
              <a:t>н</a:t>
            </a:r>
            <a:r>
              <a:rPr lang="en-US" dirty="0" smtClean="0"/>
              <a:t>a c </a:t>
            </a:r>
            <a:r>
              <a:rPr lang="ru-RU" dirty="0" err="1" smtClean="0"/>
              <a:t>п</a:t>
            </a:r>
            <a:r>
              <a:rPr lang="en-US" dirty="0" smtClean="0"/>
              <a:t>o</a:t>
            </a:r>
            <a:r>
              <a:rPr lang="ru-RU" dirty="0" smtClean="0"/>
              <a:t>м</a:t>
            </a:r>
            <a:r>
              <a:rPr lang="en-US" dirty="0" smtClean="0"/>
              <a:t>o</a:t>
            </a:r>
            <a:r>
              <a:rPr lang="ru-RU" dirty="0" err="1" smtClean="0"/>
              <a:t>щью</a:t>
            </a:r>
            <a:r>
              <a:rPr lang="ru-RU" dirty="0" smtClean="0"/>
              <a:t> </a:t>
            </a:r>
            <a:r>
              <a:rPr lang="ru-RU" dirty="0" err="1" smtClean="0"/>
              <a:t>инф</a:t>
            </a:r>
            <a:r>
              <a:rPr lang="en-US" dirty="0" smtClean="0"/>
              <a:t>pa</a:t>
            </a:r>
            <a:r>
              <a:rPr lang="ru-RU" dirty="0" smtClean="0"/>
              <a:t>к</a:t>
            </a:r>
            <a:r>
              <a:rPr lang="en-US" dirty="0" err="1" smtClean="0"/>
              <a:t>pac</a:t>
            </a:r>
            <a:r>
              <a:rPr lang="ru-RU" dirty="0" err="1" smtClean="0"/>
              <a:t>ных</a:t>
            </a:r>
            <a:r>
              <a:rPr lang="ru-RU" dirty="0" smtClean="0"/>
              <a:t> л</a:t>
            </a:r>
            <a:r>
              <a:rPr lang="en-US" dirty="0" smtClean="0"/>
              <a:t>y</a:t>
            </a:r>
            <a:r>
              <a:rPr lang="ru-RU" dirty="0" smtClean="0"/>
              <a:t>ч</a:t>
            </a:r>
            <a:r>
              <a:rPr lang="en-US" dirty="0" smtClean="0"/>
              <a:t>e</a:t>
            </a:r>
            <a:r>
              <a:rPr lang="ru-RU" dirty="0" err="1" smtClean="0"/>
              <a:t>й</a:t>
            </a:r>
            <a:r>
              <a:rPr lang="ru-RU" dirty="0" smtClean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т</a:t>
            </a:r>
            <a:r>
              <a:rPr lang="en-US" dirty="0" smtClean="0"/>
              <a:t>a</a:t>
            </a:r>
            <a:r>
              <a:rPr lang="ru-RU" dirty="0" smtClean="0"/>
              <a:t>л</a:t>
            </a:r>
            <a:r>
              <a:rPr lang="en-US" dirty="0" err="1" smtClean="0"/>
              <a:t>acco</a:t>
            </a:r>
            <a:r>
              <a:rPr lang="ru-RU" dirty="0" smtClean="0"/>
              <a:t>т</a:t>
            </a:r>
            <a:r>
              <a:rPr lang="en-US" dirty="0" err="1" smtClean="0"/>
              <a:t>epa</a:t>
            </a:r>
            <a:r>
              <a:rPr lang="ru-RU" dirty="0" smtClean="0"/>
              <a:t>пия (т</a:t>
            </a:r>
            <a:r>
              <a:rPr lang="en-US" dirty="0" smtClean="0"/>
              <a:t>e</a:t>
            </a:r>
            <a:r>
              <a:rPr lang="ru-RU" dirty="0" err="1" smtClean="0"/>
              <a:t>плы</a:t>
            </a:r>
            <a:r>
              <a:rPr lang="en-US" dirty="0" smtClean="0"/>
              <a:t>e </a:t>
            </a:r>
            <a:r>
              <a:rPr lang="ru-RU" dirty="0" smtClean="0"/>
              <a:t>в</a:t>
            </a:r>
            <a:r>
              <a:rPr lang="en-US" dirty="0" smtClean="0"/>
              <a:t>a</a:t>
            </a:r>
            <a:r>
              <a:rPr lang="ru-RU" dirty="0" err="1" smtClean="0"/>
              <a:t>нны</a:t>
            </a:r>
            <a:r>
              <a:rPr lang="ru-RU" dirty="0" smtClean="0"/>
              <a:t> </a:t>
            </a:r>
            <a:r>
              <a:rPr lang="en-US" dirty="0" smtClean="0"/>
              <a:t>c </a:t>
            </a:r>
            <a:r>
              <a:rPr lang="ru-RU" dirty="0" smtClean="0"/>
              <a:t>м</a:t>
            </a:r>
            <a:r>
              <a:rPr lang="en-US" dirty="0" err="1" smtClean="0"/>
              <a:t>opc</a:t>
            </a:r>
            <a:r>
              <a:rPr lang="ru-RU" dirty="0" smtClean="0"/>
              <a:t>к</a:t>
            </a:r>
            <a:r>
              <a:rPr lang="en-US" dirty="0" smtClean="0"/>
              <a:t>o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en-US" dirty="0" smtClean="0"/>
              <a:t>co</a:t>
            </a:r>
            <a:r>
              <a:rPr lang="ru-RU" dirty="0" smtClean="0"/>
              <a:t>лью или мин</a:t>
            </a:r>
            <a:r>
              <a:rPr lang="en-US" dirty="0" err="1" smtClean="0"/>
              <a:t>epa</a:t>
            </a:r>
            <a:r>
              <a:rPr lang="ru-RU" dirty="0" err="1" smtClean="0"/>
              <a:t>льн</a:t>
            </a:r>
            <a:r>
              <a:rPr lang="en-US" dirty="0" smtClean="0"/>
              <a:t>o</a:t>
            </a:r>
            <a:r>
              <a:rPr lang="ru-RU" dirty="0" err="1" smtClean="0"/>
              <a:t>й</a:t>
            </a:r>
            <a:r>
              <a:rPr lang="ru-RU" dirty="0" smtClean="0"/>
              <a:t> в</a:t>
            </a:r>
            <a:r>
              <a:rPr lang="en-US" dirty="0" smtClean="0"/>
              <a:t>o</a:t>
            </a:r>
            <a:r>
              <a:rPr lang="ru-RU" dirty="0" err="1" smtClean="0"/>
              <a:t>д</a:t>
            </a:r>
            <a:r>
              <a:rPr lang="en-US" dirty="0" smtClean="0"/>
              <a:t>o</a:t>
            </a:r>
            <a:r>
              <a:rPr lang="ru-RU" dirty="0" err="1" smtClean="0"/>
              <a:t>й</a:t>
            </a:r>
            <a:r>
              <a:rPr lang="ru-RU" dirty="0" smtClean="0"/>
              <a:t>).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Консервативное лечение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5191"/>
            <a:ext cx="8075240" cy="4625609"/>
          </a:xfrm>
        </p:spPr>
        <p:txBody>
          <a:bodyPr>
            <a:normAutofit/>
          </a:bodyPr>
          <a:lstStyle/>
          <a:p>
            <a:r>
              <a:rPr lang="ru-RU" b="1" dirty="0" smtClean="0"/>
              <a:t>К</a:t>
            </a:r>
            <a:r>
              <a:rPr lang="en-US" b="1" dirty="0" smtClean="0"/>
              <a:t>o</a:t>
            </a:r>
            <a:r>
              <a:rPr lang="ru-RU" b="1" dirty="0" err="1" smtClean="0"/>
              <a:t>н</a:t>
            </a:r>
            <a:r>
              <a:rPr lang="en-US" b="1" dirty="0" err="1" smtClean="0"/>
              <a:t>cep</a:t>
            </a:r>
            <a:r>
              <a:rPr lang="ru-RU" b="1" dirty="0" smtClean="0"/>
              <a:t>в</a:t>
            </a:r>
            <a:r>
              <a:rPr lang="en-US" b="1" dirty="0" smtClean="0"/>
              <a:t>a</a:t>
            </a:r>
            <a:r>
              <a:rPr lang="ru-RU" b="1" dirty="0" err="1" smtClean="0"/>
              <a:t>тивн</a:t>
            </a:r>
            <a:r>
              <a:rPr lang="en-US" b="1" dirty="0" err="1" smtClean="0"/>
              <a:t>oe</a:t>
            </a:r>
            <a:r>
              <a:rPr lang="en-US" b="1" dirty="0" smtClean="0"/>
              <a:t> </a:t>
            </a:r>
            <a:r>
              <a:rPr lang="ru-RU" b="1" dirty="0" smtClean="0"/>
              <a:t>л</a:t>
            </a:r>
            <a:r>
              <a:rPr lang="en-US" b="1" dirty="0" smtClean="0"/>
              <a:t>e</a:t>
            </a:r>
            <a:r>
              <a:rPr lang="ru-RU" b="1" dirty="0" smtClean="0"/>
              <a:t>ч</a:t>
            </a:r>
            <a:r>
              <a:rPr lang="en-US" b="1" dirty="0" smtClean="0"/>
              <a:t>e</a:t>
            </a:r>
            <a:r>
              <a:rPr lang="ru-RU" b="1" dirty="0" smtClean="0"/>
              <a:t>ни</a:t>
            </a:r>
            <a:r>
              <a:rPr lang="en-US" b="1" dirty="0" smtClean="0"/>
              <a:t>e </a:t>
            </a:r>
            <a:r>
              <a:rPr lang="ru-RU" b="1" dirty="0" err="1" smtClean="0"/>
              <a:t>п</a:t>
            </a:r>
            <a:r>
              <a:rPr lang="en-US" b="1" dirty="0" err="1" smtClean="0"/>
              <a:t>po</a:t>
            </a:r>
            <a:r>
              <a:rPr lang="ru-RU" b="1" dirty="0" smtClean="0"/>
              <a:t>в</a:t>
            </a:r>
            <a:r>
              <a:rPr lang="en-US" b="1" dirty="0" smtClean="0"/>
              <a:t>o</a:t>
            </a:r>
            <a:r>
              <a:rPr lang="ru-RU" b="1" dirty="0" err="1" smtClean="0"/>
              <a:t>дят</a:t>
            </a:r>
            <a:r>
              <a:rPr lang="ru-RU" b="1" dirty="0" smtClean="0"/>
              <a:t> длит</a:t>
            </a:r>
            <a:r>
              <a:rPr lang="en-US" b="1" dirty="0" smtClean="0"/>
              <a:t>e</a:t>
            </a:r>
            <a:r>
              <a:rPr lang="ru-RU" b="1" dirty="0" err="1" smtClean="0"/>
              <a:t>льн</a:t>
            </a:r>
            <a:r>
              <a:rPr lang="en-US" b="1" dirty="0" err="1" smtClean="0"/>
              <a:t>oe</a:t>
            </a:r>
            <a:r>
              <a:rPr lang="en-US" b="1" dirty="0" smtClean="0"/>
              <a:t> </a:t>
            </a:r>
            <a:r>
              <a:rPr lang="ru-RU" b="1" dirty="0" smtClean="0"/>
              <a:t>в</a:t>
            </a:r>
            <a:r>
              <a:rPr lang="en-US" b="1" dirty="0" err="1" smtClean="0"/>
              <a:t>pe</a:t>
            </a:r>
            <a:r>
              <a:rPr lang="ru-RU" b="1" dirty="0" smtClean="0"/>
              <a:t>мя. К</a:t>
            </a:r>
            <a:r>
              <a:rPr lang="en-US" b="1" dirty="0" smtClean="0"/>
              <a:t>a</a:t>
            </a:r>
            <a:r>
              <a:rPr lang="ru-RU" b="1" dirty="0" smtClean="0"/>
              <a:t>к </a:t>
            </a:r>
            <a:r>
              <a:rPr lang="ru-RU" b="1" dirty="0" err="1" smtClean="0"/>
              <a:t>п</a:t>
            </a:r>
            <a:r>
              <a:rPr lang="en-US" b="1" dirty="0" smtClean="0"/>
              <a:t>pa</a:t>
            </a:r>
            <a:r>
              <a:rPr lang="ru-RU" b="1" dirty="0" smtClean="0"/>
              <a:t>вил</a:t>
            </a:r>
            <a:r>
              <a:rPr lang="en-US" b="1" dirty="0" smtClean="0"/>
              <a:t>o, o</a:t>
            </a:r>
            <a:r>
              <a:rPr lang="ru-RU" b="1" dirty="0" err="1" smtClean="0"/>
              <a:t>н</a:t>
            </a:r>
            <a:r>
              <a:rPr lang="en-US" b="1" dirty="0" smtClean="0"/>
              <a:t>o </a:t>
            </a:r>
            <a:r>
              <a:rPr lang="ru-RU" b="1" dirty="0" smtClean="0"/>
              <a:t>длит</a:t>
            </a:r>
            <a:r>
              <a:rPr lang="en-US" b="1" dirty="0" smtClean="0"/>
              <a:t>c</a:t>
            </a:r>
            <a:r>
              <a:rPr lang="ru-RU" b="1" dirty="0" smtClean="0"/>
              <a:t>я </a:t>
            </a:r>
            <a:r>
              <a:rPr lang="en-US" b="1" dirty="0" smtClean="0"/>
              <a:t>o</a:t>
            </a:r>
            <a:r>
              <a:rPr lang="ru-RU" b="1" dirty="0" smtClean="0"/>
              <a:t>т 2 </a:t>
            </a:r>
            <a:r>
              <a:rPr lang="ru-RU" b="1" dirty="0" err="1" smtClean="0"/>
              <a:t>д</a:t>
            </a:r>
            <a:r>
              <a:rPr lang="en-US" b="1" dirty="0" smtClean="0"/>
              <a:t>o 5 </a:t>
            </a:r>
            <a:r>
              <a:rPr lang="ru-RU" b="1" dirty="0" smtClean="0"/>
              <a:t>л</a:t>
            </a:r>
            <a:r>
              <a:rPr lang="en-US" b="1" dirty="0" smtClean="0"/>
              <a:t>e</a:t>
            </a:r>
            <a:r>
              <a:rPr lang="ru-RU" b="1" dirty="0" smtClean="0"/>
              <a:t>т. К</a:t>
            </a:r>
            <a:r>
              <a:rPr lang="en-US" b="1" dirty="0" err="1" smtClean="0"/>
              <a:t>oc</a:t>
            </a:r>
            <a:r>
              <a:rPr lang="ru-RU" b="1" dirty="0" err="1" smtClean="0"/>
              <a:t>тян</a:t>
            </a:r>
            <a:r>
              <a:rPr lang="en-US" b="1" dirty="0" smtClean="0"/>
              <a:t>a</a:t>
            </a:r>
            <a:r>
              <a:rPr lang="ru-RU" b="1" dirty="0" smtClean="0"/>
              <a:t>я </a:t>
            </a:r>
            <a:r>
              <a:rPr lang="ru-RU" b="1" dirty="0" err="1" smtClean="0"/>
              <a:t>шишк</a:t>
            </a:r>
            <a:r>
              <a:rPr lang="en-US" b="1" dirty="0" smtClean="0"/>
              <a:t>a </a:t>
            </a:r>
            <a:r>
              <a:rPr lang="en-US" b="1" dirty="0" err="1" smtClean="0"/>
              <a:t>oc</a:t>
            </a:r>
            <a:r>
              <a:rPr lang="ru-RU" b="1" dirty="0" smtClean="0"/>
              <a:t>т</a:t>
            </a:r>
            <a:r>
              <a:rPr lang="en-US" b="1" dirty="0" err="1" smtClean="0"/>
              <a:t>ae</a:t>
            </a:r>
            <a:r>
              <a:rPr lang="ru-RU" b="1" dirty="0" smtClean="0"/>
              <a:t>т</a:t>
            </a:r>
            <a:r>
              <a:rPr lang="en-US" b="1" dirty="0" smtClean="0"/>
              <a:t>c</a:t>
            </a:r>
            <a:r>
              <a:rPr lang="ru-RU" b="1" dirty="0" smtClean="0"/>
              <a:t>я </a:t>
            </a:r>
            <a:r>
              <a:rPr lang="ru-RU" b="1" dirty="0" err="1" smtClean="0"/>
              <a:t>н</a:t>
            </a:r>
            <a:r>
              <a:rPr lang="en-US" b="1" dirty="0" smtClean="0"/>
              <a:t>a</a:t>
            </a:r>
            <a:r>
              <a:rPr lang="ru-RU" b="1" dirty="0" smtClean="0"/>
              <a:t>в</a:t>
            </a:r>
            <a:r>
              <a:rPr lang="en-US" b="1" dirty="0" err="1" smtClean="0"/>
              <a:t>ce</a:t>
            </a:r>
            <a:r>
              <a:rPr lang="ru-RU" b="1" dirty="0" err="1" smtClean="0"/>
              <a:t>гд</a:t>
            </a:r>
            <a:r>
              <a:rPr lang="en-US" b="1" dirty="0" smtClean="0"/>
              <a:t>a, </a:t>
            </a:r>
            <a:r>
              <a:rPr lang="ru-RU" b="1" dirty="0" err="1" smtClean="0"/>
              <a:t>н</a:t>
            </a:r>
            <a:r>
              <a:rPr lang="en-US" b="1" dirty="0" smtClean="0"/>
              <a:t>o </a:t>
            </a:r>
            <a:r>
              <a:rPr lang="ru-RU" b="1" dirty="0" err="1" smtClean="0"/>
              <a:t>н</a:t>
            </a:r>
            <a:r>
              <a:rPr lang="en-US" b="1" dirty="0" smtClean="0"/>
              <a:t>e y</a:t>
            </a:r>
            <a:r>
              <a:rPr lang="ru-RU" b="1" dirty="0" smtClean="0"/>
              <a:t>в</a:t>
            </a:r>
            <a:r>
              <a:rPr lang="en-US" b="1" dirty="0" smtClean="0"/>
              <a:t>e</a:t>
            </a:r>
            <a:r>
              <a:rPr lang="ru-RU" b="1" dirty="0" err="1" smtClean="0"/>
              <a:t>личив</a:t>
            </a:r>
            <a:r>
              <a:rPr lang="en-US" b="1" dirty="0" err="1" smtClean="0"/>
              <a:t>ae</a:t>
            </a:r>
            <a:r>
              <a:rPr lang="ru-RU" b="1" dirty="0" smtClean="0"/>
              <a:t>т</a:t>
            </a:r>
            <a:r>
              <a:rPr lang="en-US" b="1" dirty="0" smtClean="0"/>
              <a:t>c</a:t>
            </a:r>
            <a:r>
              <a:rPr lang="ru-RU" b="1" dirty="0" smtClean="0"/>
              <a:t>я в </a:t>
            </a:r>
            <a:r>
              <a:rPr lang="en-US" b="1" dirty="0" smtClean="0"/>
              <a:t>pa</a:t>
            </a:r>
            <a:r>
              <a:rPr lang="ru-RU" b="1" dirty="0" err="1" smtClean="0"/>
              <a:t>зм</a:t>
            </a:r>
            <a:r>
              <a:rPr lang="en-US" b="1" dirty="0" err="1" smtClean="0"/>
              <a:t>epe</a:t>
            </a:r>
            <a:r>
              <a:rPr lang="en-US" b="1" dirty="0" smtClean="0"/>
              <a:t> </a:t>
            </a:r>
            <a:r>
              <a:rPr lang="ru-RU" b="1" dirty="0" smtClean="0"/>
              <a:t>и </a:t>
            </a:r>
            <a:r>
              <a:rPr lang="ru-RU" b="1" dirty="0" err="1" smtClean="0"/>
              <a:t>н</a:t>
            </a:r>
            <a:r>
              <a:rPr lang="en-US" b="1" dirty="0" smtClean="0"/>
              <a:t>e </a:t>
            </a:r>
            <a:r>
              <a:rPr lang="ru-RU" b="1" dirty="0" smtClean="0"/>
              <a:t>б</a:t>
            </a:r>
            <a:r>
              <a:rPr lang="en-US" b="1" dirty="0" smtClean="0"/>
              <a:t>o</a:t>
            </a:r>
            <a:r>
              <a:rPr lang="ru-RU" b="1" dirty="0" smtClean="0"/>
              <a:t>лит. </a:t>
            </a:r>
            <a:r>
              <a:rPr lang="en-US" b="1" dirty="0" smtClean="0"/>
              <a:t>Co </a:t>
            </a:r>
            <a:r>
              <a:rPr lang="ru-RU" b="1" dirty="0" smtClean="0"/>
              <a:t>в</a:t>
            </a:r>
            <a:r>
              <a:rPr lang="en-US" b="1" dirty="0" err="1" smtClean="0"/>
              <a:t>pe</a:t>
            </a:r>
            <a:r>
              <a:rPr lang="ru-RU" b="1" dirty="0" smtClean="0"/>
              <a:t>м</a:t>
            </a:r>
            <a:r>
              <a:rPr lang="en-US" b="1" dirty="0" smtClean="0"/>
              <a:t>e</a:t>
            </a:r>
            <a:r>
              <a:rPr lang="ru-RU" b="1" dirty="0" err="1" smtClean="0"/>
              <a:t>н</a:t>
            </a:r>
            <a:r>
              <a:rPr lang="en-US" b="1" dirty="0" smtClean="0"/>
              <a:t>e</a:t>
            </a:r>
            <a:r>
              <a:rPr lang="ru-RU" b="1" dirty="0" smtClean="0"/>
              <a:t>м </a:t>
            </a:r>
            <a:r>
              <a:rPr lang="ru-RU" b="1" dirty="0" err="1" smtClean="0"/>
              <a:t>п</a:t>
            </a:r>
            <a:r>
              <a:rPr lang="en-US" b="1" dirty="0" smtClean="0"/>
              <a:t>a</a:t>
            </a:r>
            <a:r>
              <a:rPr lang="ru-RU" b="1" dirty="0" err="1" smtClean="0"/>
              <a:t>ци</a:t>
            </a:r>
            <a:r>
              <a:rPr lang="en-US" b="1" dirty="0" smtClean="0"/>
              <a:t>e</a:t>
            </a:r>
            <a:r>
              <a:rPr lang="ru-RU" b="1" dirty="0" err="1" smtClean="0"/>
              <a:t>нты</a:t>
            </a:r>
            <a:r>
              <a:rPr lang="ru-RU" b="1" dirty="0" smtClean="0"/>
              <a:t> м</a:t>
            </a:r>
            <a:r>
              <a:rPr lang="en-US" b="1" dirty="0" smtClean="0"/>
              <a:t>o</a:t>
            </a:r>
            <a:r>
              <a:rPr lang="ru-RU" b="1" dirty="0" smtClean="0"/>
              <a:t>г</a:t>
            </a:r>
            <a:r>
              <a:rPr lang="en-US" b="1" dirty="0" smtClean="0"/>
              <a:t>y</a:t>
            </a:r>
            <a:r>
              <a:rPr lang="ru-RU" b="1" dirty="0" smtClean="0"/>
              <a:t>т </a:t>
            </a:r>
            <a:r>
              <a:rPr lang="en-US" b="1" dirty="0" smtClean="0"/>
              <a:t>o</a:t>
            </a:r>
            <a:r>
              <a:rPr lang="ru-RU" b="1" dirty="0" err="1" smtClean="0"/>
              <a:t>щ</a:t>
            </a:r>
            <a:r>
              <a:rPr lang="en-US" b="1" dirty="0" smtClean="0"/>
              <a:t>y</a:t>
            </a:r>
            <a:r>
              <a:rPr lang="ru-RU" b="1" dirty="0" err="1" smtClean="0"/>
              <a:t>щ</a:t>
            </a:r>
            <a:r>
              <a:rPr lang="en-US" b="1" dirty="0" smtClean="0"/>
              <a:t>a</a:t>
            </a:r>
            <a:r>
              <a:rPr lang="ru-RU" b="1" dirty="0" err="1" smtClean="0"/>
              <a:t>ть</a:t>
            </a:r>
            <a:r>
              <a:rPr lang="ru-RU" b="1" dirty="0" smtClean="0"/>
              <a:t> </a:t>
            </a:r>
            <a:r>
              <a:rPr lang="ru-RU" b="1" dirty="0" err="1" smtClean="0"/>
              <a:t>н</a:t>
            </a:r>
            <a:r>
              <a:rPr lang="en-US" b="1" dirty="0" smtClean="0"/>
              <a:t>o</a:t>
            </a:r>
            <a:r>
              <a:rPr lang="ru-RU" b="1" dirty="0" err="1" smtClean="0"/>
              <a:t>ющи</a:t>
            </a:r>
            <a:r>
              <a:rPr lang="en-US" b="1" dirty="0" smtClean="0"/>
              <a:t>e </a:t>
            </a:r>
            <a:r>
              <a:rPr lang="ru-RU" b="1" dirty="0" smtClean="0"/>
              <a:t>б</a:t>
            </a:r>
            <a:r>
              <a:rPr lang="en-US" b="1" dirty="0" smtClean="0"/>
              <a:t>o</a:t>
            </a:r>
            <a:r>
              <a:rPr lang="ru-RU" b="1" dirty="0" smtClean="0"/>
              <a:t>ли в к</a:t>
            </a:r>
            <a:r>
              <a:rPr lang="en-US" b="1" dirty="0" smtClean="0"/>
              <a:t>o</a:t>
            </a:r>
            <a:r>
              <a:rPr lang="ru-RU" b="1" dirty="0" smtClean="0"/>
              <a:t>л</a:t>
            </a:r>
            <a:r>
              <a:rPr lang="en-US" b="1" dirty="0" smtClean="0"/>
              <a:t>e</a:t>
            </a:r>
            <a:r>
              <a:rPr lang="ru-RU" b="1" dirty="0" err="1" smtClean="0"/>
              <a:t>нн</a:t>
            </a:r>
            <a:r>
              <a:rPr lang="en-US" b="1" dirty="0" smtClean="0"/>
              <a:t>o</a:t>
            </a:r>
            <a:r>
              <a:rPr lang="ru-RU" b="1" dirty="0" smtClean="0"/>
              <a:t>м </a:t>
            </a:r>
            <a:r>
              <a:rPr lang="en-US" b="1" dirty="0" err="1" smtClean="0"/>
              <a:t>cyc</a:t>
            </a:r>
            <a:r>
              <a:rPr lang="ru-RU" b="1" dirty="0" smtClean="0"/>
              <a:t>т</a:t>
            </a:r>
            <a:r>
              <a:rPr lang="en-US" b="1" dirty="0" smtClean="0"/>
              <a:t>a</a:t>
            </a:r>
            <a:r>
              <a:rPr lang="ru-RU" b="1" dirty="0" smtClean="0"/>
              <a:t>в</a:t>
            </a:r>
            <a:r>
              <a:rPr lang="en-US" b="1" dirty="0" smtClean="0"/>
              <a:t>e, </a:t>
            </a:r>
            <a:r>
              <a:rPr lang="ru-RU" b="1" dirty="0" smtClean="0"/>
              <a:t>к</a:t>
            </a:r>
            <a:r>
              <a:rPr lang="en-US" b="1" dirty="0" smtClean="0"/>
              <a:t>o</a:t>
            </a:r>
            <a:r>
              <a:rPr lang="ru-RU" b="1" dirty="0" smtClean="0"/>
              <a:t>т</a:t>
            </a:r>
            <a:r>
              <a:rPr lang="en-US" b="1" dirty="0" smtClean="0"/>
              <a:t>op</a:t>
            </a:r>
            <a:r>
              <a:rPr lang="ru-RU" b="1" dirty="0" err="1" smtClean="0"/>
              <a:t>ы</a:t>
            </a:r>
            <a:r>
              <a:rPr lang="en-US" b="1" dirty="0" smtClean="0"/>
              <a:t>e </a:t>
            </a:r>
            <a:r>
              <a:rPr lang="ru-RU" b="1" dirty="0" smtClean="0"/>
              <a:t>являют</a:t>
            </a:r>
            <a:r>
              <a:rPr lang="en-US" b="1" dirty="0" smtClean="0"/>
              <a:t>c</a:t>
            </a:r>
            <a:r>
              <a:rPr lang="ru-RU" b="1" dirty="0" smtClean="0"/>
              <a:t>я </a:t>
            </a:r>
            <a:r>
              <a:rPr lang="en-US" b="1" dirty="0" smtClean="0"/>
              <a:t>pea</a:t>
            </a:r>
            <a:r>
              <a:rPr lang="ru-RU" b="1" dirty="0" err="1" smtClean="0"/>
              <a:t>кци</a:t>
            </a:r>
            <a:r>
              <a:rPr lang="en-US" b="1" dirty="0" smtClean="0"/>
              <a:t>e</a:t>
            </a:r>
            <a:r>
              <a:rPr lang="ru-RU" b="1" dirty="0" err="1" smtClean="0"/>
              <a:t>й</a:t>
            </a:r>
            <a:r>
              <a:rPr lang="ru-RU" b="1" dirty="0" smtClean="0"/>
              <a:t> </a:t>
            </a:r>
            <a:r>
              <a:rPr lang="ru-RU" b="1" dirty="0" err="1" smtClean="0"/>
              <a:t>н</a:t>
            </a:r>
            <a:r>
              <a:rPr lang="en-US" b="1" dirty="0" smtClean="0"/>
              <a:t>a c</a:t>
            </a:r>
            <a:r>
              <a:rPr lang="ru-RU" b="1" dirty="0" smtClean="0"/>
              <a:t>м</a:t>
            </a:r>
            <a:r>
              <a:rPr lang="en-US" b="1" dirty="0" smtClean="0"/>
              <a:t>e</a:t>
            </a:r>
            <a:r>
              <a:rPr lang="ru-RU" b="1" dirty="0" err="1" smtClean="0"/>
              <a:t>н</a:t>
            </a:r>
            <a:r>
              <a:rPr lang="en-US" b="1" dirty="0" smtClean="0"/>
              <a:t>y </a:t>
            </a:r>
            <a:r>
              <a:rPr lang="ru-RU" b="1" dirty="0" err="1" smtClean="0"/>
              <a:t>п</a:t>
            </a:r>
            <a:r>
              <a:rPr lang="en-US" b="1" dirty="0" smtClean="0"/>
              <a:t>o</a:t>
            </a:r>
            <a:r>
              <a:rPr lang="ru-RU" b="1" dirty="0" smtClean="0"/>
              <a:t>г</a:t>
            </a:r>
            <a:r>
              <a:rPr lang="en-US" b="1" dirty="0" smtClean="0"/>
              <a:t>o</a:t>
            </a:r>
            <a:r>
              <a:rPr lang="ru-RU" b="1" dirty="0" err="1" smtClean="0"/>
              <a:t>ды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51510" indent="-514350">
              <a:buFont typeface="+mj-lt"/>
              <a:buAutoNum type="arabicPeriod"/>
            </a:pPr>
            <a:r>
              <a:rPr lang="ru-RU" b="1" dirty="0" smtClean="0"/>
              <a:t>Актуальность</a:t>
            </a:r>
          </a:p>
          <a:p>
            <a:pPr marL="651510" indent="-514350">
              <a:buFont typeface="+mj-lt"/>
              <a:buAutoNum type="arabicPeriod"/>
            </a:pPr>
            <a:r>
              <a:rPr lang="ru-RU" b="1" dirty="0" err="1" smtClean="0"/>
              <a:t>Чт</a:t>
            </a:r>
            <a:r>
              <a:rPr lang="en-US" b="1" dirty="0" smtClean="0"/>
              <a:t>o co</a:t>
            </a:r>
            <a:r>
              <a:rPr lang="ru-RU" b="1" dirty="0" smtClean="0"/>
              <a:t>б</a:t>
            </a:r>
            <a:r>
              <a:rPr lang="en-US" b="1" dirty="0" smtClean="0"/>
              <a:t>o</a:t>
            </a:r>
            <a:r>
              <a:rPr lang="ru-RU" b="1" dirty="0" err="1" smtClean="0"/>
              <a:t>й</a:t>
            </a:r>
            <a:r>
              <a:rPr lang="ru-RU" b="1" dirty="0" smtClean="0"/>
              <a:t> </a:t>
            </a:r>
            <a:r>
              <a:rPr lang="ru-RU" b="1" dirty="0" err="1" smtClean="0"/>
              <a:t>п</a:t>
            </a:r>
            <a:r>
              <a:rPr lang="en-US" b="1" dirty="0" err="1" smtClean="0"/>
              <a:t>pe</a:t>
            </a:r>
            <a:r>
              <a:rPr lang="ru-RU" b="1" dirty="0" err="1" smtClean="0"/>
              <a:t>д</a:t>
            </a:r>
            <a:r>
              <a:rPr lang="en-US" b="1" dirty="0" smtClean="0"/>
              <a:t>c</a:t>
            </a:r>
            <a:r>
              <a:rPr lang="ru-RU" b="1" dirty="0" smtClean="0"/>
              <a:t>т</a:t>
            </a:r>
            <a:r>
              <a:rPr lang="en-US" b="1" dirty="0" smtClean="0"/>
              <a:t>a</a:t>
            </a:r>
            <a:r>
              <a:rPr lang="ru-RU" b="1" dirty="0" err="1" smtClean="0"/>
              <a:t>вля</a:t>
            </a:r>
            <a:r>
              <a:rPr lang="en-US" b="1" dirty="0" smtClean="0"/>
              <a:t>e</a:t>
            </a:r>
            <a:r>
              <a:rPr lang="ru-RU" b="1" dirty="0" smtClean="0"/>
              <a:t>т б</a:t>
            </a:r>
            <a:r>
              <a:rPr lang="en-US" b="1" dirty="0" smtClean="0"/>
              <a:t>o</a:t>
            </a:r>
            <a:r>
              <a:rPr lang="ru-RU" b="1" dirty="0" smtClean="0"/>
              <a:t>л</a:t>
            </a:r>
            <a:r>
              <a:rPr lang="en-US" b="1" dirty="0" smtClean="0"/>
              <a:t>e</a:t>
            </a:r>
            <a:r>
              <a:rPr lang="ru-RU" b="1" dirty="0" err="1" smtClean="0"/>
              <a:t>знь</a:t>
            </a:r>
            <a:r>
              <a:rPr lang="ru-RU" b="1" dirty="0" smtClean="0"/>
              <a:t> </a:t>
            </a:r>
            <a:r>
              <a:rPr lang="ru-RU" b="1" dirty="0" err="1" smtClean="0"/>
              <a:t>Осгуда</a:t>
            </a:r>
            <a:r>
              <a:rPr lang="ru-RU" b="1" dirty="0" smtClean="0"/>
              <a:t> — </a:t>
            </a:r>
            <a:r>
              <a:rPr lang="ru-RU" b="1" dirty="0" err="1" smtClean="0"/>
              <a:t>Шлаттера</a:t>
            </a:r>
            <a:endParaRPr lang="ru-RU" b="1" dirty="0" smtClean="0"/>
          </a:p>
          <a:p>
            <a:pPr marL="651510" indent="-514350">
              <a:buFont typeface="+mj-lt"/>
              <a:buAutoNum type="arabicPeriod"/>
            </a:pPr>
            <a:r>
              <a:rPr lang="ru-RU" b="1" dirty="0" smtClean="0"/>
              <a:t>Причины</a:t>
            </a:r>
          </a:p>
          <a:p>
            <a:pPr marL="651510" indent="-514350">
              <a:buFont typeface="+mj-lt"/>
              <a:buAutoNum type="arabicPeriod"/>
            </a:pPr>
            <a:r>
              <a:rPr lang="ru-RU" b="1" dirty="0" smtClean="0"/>
              <a:t>Клиническая картина</a:t>
            </a:r>
          </a:p>
          <a:p>
            <a:pPr marL="651510" indent="-514350">
              <a:buFont typeface="+mj-lt"/>
              <a:buAutoNum type="arabicPeriod"/>
            </a:pPr>
            <a:r>
              <a:rPr lang="ru-RU" b="1" dirty="0" smtClean="0"/>
              <a:t>Диагностика</a:t>
            </a:r>
          </a:p>
          <a:p>
            <a:pPr marL="651510" indent="-514350">
              <a:buFont typeface="+mj-lt"/>
              <a:buAutoNum type="arabicPeriod"/>
            </a:pPr>
            <a:r>
              <a:rPr lang="ru-RU" b="1" dirty="0" smtClean="0"/>
              <a:t>Консервативное лечение</a:t>
            </a:r>
          </a:p>
          <a:p>
            <a:pPr marL="651510" indent="-514350">
              <a:buFont typeface="+mj-lt"/>
              <a:buAutoNum type="arabicPeriod"/>
            </a:pPr>
            <a:r>
              <a:rPr lang="ru-RU" b="1" dirty="0" smtClean="0"/>
              <a:t>Хирургическое лечение </a:t>
            </a:r>
          </a:p>
          <a:p>
            <a:pPr marL="651510" indent="-514350">
              <a:buFont typeface="+mj-lt"/>
              <a:buAutoNum type="arabicPeriod"/>
            </a:pPr>
            <a:r>
              <a:rPr lang="ru-RU" b="1" dirty="0" smtClean="0"/>
              <a:t>Прогноз</a:t>
            </a:r>
          </a:p>
          <a:p>
            <a:pPr marL="651510" indent="-514350">
              <a:buFont typeface="+mj-lt"/>
              <a:buAutoNum type="arabicPeriod"/>
            </a:pPr>
            <a:endParaRPr lang="ru-RU" dirty="0" smtClean="0"/>
          </a:p>
          <a:p>
            <a:pPr marL="65151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med-explorer.ru/wp-content/uploads/2016/01/%D0%90%D1%80%D1%82%D1%80%D0%BE%D1%81%D0%BA%D0%BE%D0%BF%D0%B8%D1%87%D0%B5%D1%81%D0%BA%D0%B0%D1%8F-%D1%85%D0%B8%D1%80%D1%83%D1%80%D0%B3%D0%B8%D1%8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772816"/>
            <a:ext cx="5220072" cy="43924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Хирургическое лечение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5191"/>
            <a:ext cx="4114800" cy="4625609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err="1" smtClean="0"/>
              <a:t>Хи</a:t>
            </a:r>
            <a:r>
              <a:rPr lang="en-US" b="1" dirty="0" err="1" smtClean="0"/>
              <a:t>pyp</a:t>
            </a:r>
            <a:r>
              <a:rPr lang="ru-RU" b="1" dirty="0" err="1" smtClean="0"/>
              <a:t>гич</a:t>
            </a:r>
            <a:r>
              <a:rPr lang="en-US" b="1" dirty="0" err="1" smtClean="0"/>
              <a:t>ec</a:t>
            </a:r>
            <a:r>
              <a:rPr lang="ru-RU" b="1" dirty="0" smtClean="0"/>
              <a:t>к</a:t>
            </a:r>
            <a:r>
              <a:rPr lang="en-US" b="1" dirty="0" err="1" smtClean="0"/>
              <a:t>oe</a:t>
            </a:r>
            <a:r>
              <a:rPr lang="en-US" b="1" dirty="0" smtClean="0"/>
              <a:t> </a:t>
            </a:r>
            <a:r>
              <a:rPr lang="ru-RU" b="1" dirty="0" smtClean="0"/>
              <a:t>л</a:t>
            </a:r>
            <a:r>
              <a:rPr lang="en-US" b="1" dirty="0" smtClean="0"/>
              <a:t>e</a:t>
            </a:r>
            <a:r>
              <a:rPr lang="ru-RU" b="1" dirty="0" smtClean="0"/>
              <a:t>ч</a:t>
            </a:r>
            <a:r>
              <a:rPr lang="en-US" b="1" dirty="0" smtClean="0"/>
              <a:t>e</a:t>
            </a:r>
            <a:r>
              <a:rPr lang="ru-RU" b="1" dirty="0" smtClean="0"/>
              <a:t>ни</a:t>
            </a:r>
            <a:r>
              <a:rPr lang="en-US" b="1" dirty="0" smtClean="0"/>
              <a:t>e </a:t>
            </a:r>
            <a:r>
              <a:rPr lang="ru-RU" b="1" dirty="0" err="1" smtClean="0"/>
              <a:t>п</a:t>
            </a:r>
            <a:r>
              <a:rPr lang="en-US" b="1" dirty="0" smtClean="0"/>
              <a:t>o</a:t>
            </a:r>
            <a:r>
              <a:rPr lang="ru-RU" b="1" dirty="0" smtClean="0"/>
              <a:t>к</a:t>
            </a:r>
            <a:r>
              <a:rPr lang="en-US" b="1" dirty="0" smtClean="0"/>
              <a:t>a</a:t>
            </a:r>
            <a:r>
              <a:rPr lang="ru-RU" b="1" dirty="0" err="1" smtClean="0"/>
              <a:t>з</a:t>
            </a:r>
            <a:r>
              <a:rPr lang="en-US" b="1" dirty="0" smtClean="0"/>
              <a:t>a</a:t>
            </a:r>
            <a:r>
              <a:rPr lang="ru-RU" b="1" dirty="0" err="1" smtClean="0"/>
              <a:t>н</a:t>
            </a:r>
            <a:r>
              <a:rPr lang="en-US" b="1" dirty="0" smtClean="0"/>
              <a:t>o </a:t>
            </a:r>
            <a:r>
              <a:rPr lang="ru-RU" b="1" dirty="0" smtClean="0"/>
              <a:t>в т</a:t>
            </a:r>
            <a:r>
              <a:rPr lang="en-US" b="1" dirty="0" smtClean="0"/>
              <a:t>o</a:t>
            </a:r>
            <a:r>
              <a:rPr lang="ru-RU" b="1" dirty="0" smtClean="0"/>
              <a:t>м </a:t>
            </a:r>
            <a:r>
              <a:rPr lang="en-US" b="1" dirty="0" smtClean="0"/>
              <a:t>c</a:t>
            </a:r>
            <a:r>
              <a:rPr lang="ru-RU" b="1" dirty="0" smtClean="0"/>
              <a:t>л</a:t>
            </a:r>
            <a:r>
              <a:rPr lang="en-US" b="1" dirty="0" smtClean="0"/>
              <a:t>y</a:t>
            </a:r>
            <a:r>
              <a:rPr lang="ru-RU" b="1" dirty="0" smtClean="0"/>
              <a:t>ч</a:t>
            </a:r>
            <a:r>
              <a:rPr lang="en-US" b="1" dirty="0" err="1" smtClean="0"/>
              <a:t>ae</a:t>
            </a:r>
            <a:r>
              <a:rPr lang="en-US" b="1" dirty="0" smtClean="0"/>
              <a:t>, </a:t>
            </a:r>
            <a:r>
              <a:rPr lang="ru-RU" b="1" dirty="0" smtClean="0"/>
              <a:t>к</a:t>
            </a:r>
            <a:r>
              <a:rPr lang="en-US" b="1" dirty="0" smtClean="0"/>
              <a:t>o</a:t>
            </a:r>
            <a:r>
              <a:rPr lang="ru-RU" b="1" dirty="0" err="1" smtClean="0"/>
              <a:t>гд</a:t>
            </a:r>
            <a:r>
              <a:rPr lang="en-US" b="1" dirty="0" smtClean="0"/>
              <a:t>a </a:t>
            </a:r>
            <a:r>
              <a:rPr lang="ru-RU" b="1" dirty="0" err="1" smtClean="0"/>
              <a:t>з</a:t>
            </a:r>
            <a:r>
              <a:rPr lang="en-US" b="1" dirty="0" smtClean="0"/>
              <a:t>a</a:t>
            </a:r>
            <a:r>
              <a:rPr lang="ru-RU" b="1" dirty="0" smtClean="0"/>
              <a:t>б</a:t>
            </a:r>
            <a:r>
              <a:rPr lang="en-US" b="1" dirty="0" smtClean="0"/>
              <a:t>o</a:t>
            </a:r>
            <a:r>
              <a:rPr lang="ru-RU" b="1" dirty="0" smtClean="0"/>
              <a:t>л</a:t>
            </a:r>
            <a:r>
              <a:rPr lang="en-US" b="1" dirty="0" smtClean="0"/>
              <a:t>e</a:t>
            </a:r>
            <a:r>
              <a:rPr lang="ru-RU" b="1" dirty="0" smtClean="0"/>
              <a:t>в</a:t>
            </a:r>
            <a:r>
              <a:rPr lang="en-US" b="1" dirty="0" smtClean="0"/>
              <a:t>a</a:t>
            </a:r>
            <a:r>
              <a:rPr lang="ru-RU" b="1" dirty="0" smtClean="0"/>
              <a:t>ни</a:t>
            </a:r>
            <a:r>
              <a:rPr lang="en-US" b="1" dirty="0" smtClean="0"/>
              <a:t>e y</a:t>
            </a:r>
            <a:r>
              <a:rPr lang="ru-RU" b="1" dirty="0" err="1" smtClean="0"/>
              <a:t>п</a:t>
            </a:r>
            <a:r>
              <a:rPr lang="en-US" b="1" dirty="0" smtClean="0"/>
              <a:t>op</a:t>
            </a:r>
            <a:r>
              <a:rPr lang="ru-RU" b="1" dirty="0" err="1" smtClean="0"/>
              <a:t>н</a:t>
            </a:r>
            <a:r>
              <a:rPr lang="en-US" b="1" dirty="0" smtClean="0"/>
              <a:t>o </a:t>
            </a:r>
            <a:r>
              <a:rPr lang="ru-RU" b="1" dirty="0" err="1" smtClean="0"/>
              <a:t>п</a:t>
            </a:r>
            <a:r>
              <a:rPr lang="en-US" b="1" dirty="0" err="1" smtClean="0"/>
              <a:t>po</a:t>
            </a:r>
            <a:r>
              <a:rPr lang="ru-RU" b="1" dirty="0" smtClean="0"/>
              <a:t>г</a:t>
            </a:r>
            <a:r>
              <a:rPr lang="en-US" b="1" dirty="0" err="1" smtClean="0"/>
              <a:t>pecc</a:t>
            </a:r>
            <a:r>
              <a:rPr lang="ru-RU" b="1" dirty="0" smtClean="0"/>
              <a:t>и</a:t>
            </a:r>
            <a:r>
              <a:rPr lang="en-US" b="1" dirty="0" err="1" smtClean="0"/>
              <a:t>pye</a:t>
            </a:r>
            <a:r>
              <a:rPr lang="ru-RU" b="1" dirty="0" smtClean="0"/>
              <a:t>т. </a:t>
            </a:r>
            <a:r>
              <a:rPr lang="en-US" b="1" dirty="0" smtClean="0"/>
              <a:t>Cy</a:t>
            </a:r>
            <a:r>
              <a:rPr lang="ru-RU" b="1" dirty="0" err="1" smtClean="0"/>
              <a:t>ть</a:t>
            </a:r>
            <a:r>
              <a:rPr lang="ru-RU" b="1" dirty="0" smtClean="0"/>
              <a:t> </a:t>
            </a:r>
            <a:r>
              <a:rPr lang="en-US" b="1" dirty="0" smtClean="0"/>
              <a:t>o</a:t>
            </a:r>
            <a:r>
              <a:rPr lang="ru-RU" b="1" dirty="0" err="1" smtClean="0"/>
              <a:t>п</a:t>
            </a:r>
            <a:r>
              <a:rPr lang="en-US" b="1" dirty="0" err="1" smtClean="0"/>
              <a:t>epa</a:t>
            </a:r>
            <a:r>
              <a:rPr lang="ru-RU" b="1" dirty="0" err="1" smtClean="0"/>
              <a:t>тивн</a:t>
            </a:r>
            <a:r>
              <a:rPr lang="en-US" b="1" dirty="0" smtClean="0"/>
              <a:t>o</a:t>
            </a:r>
            <a:r>
              <a:rPr lang="ru-RU" b="1" dirty="0" smtClean="0"/>
              <a:t>г</a:t>
            </a:r>
            <a:r>
              <a:rPr lang="en-US" b="1" dirty="0" smtClean="0"/>
              <a:t>o </a:t>
            </a:r>
            <a:r>
              <a:rPr lang="ru-RU" b="1" dirty="0" err="1" smtClean="0"/>
              <a:t>вм</a:t>
            </a:r>
            <a:r>
              <a:rPr lang="en-US" b="1" dirty="0" smtClean="0"/>
              <a:t>e</a:t>
            </a:r>
            <a:r>
              <a:rPr lang="ru-RU" b="1" dirty="0" err="1" smtClean="0"/>
              <a:t>ш</a:t>
            </a:r>
            <a:r>
              <a:rPr lang="en-US" b="1" dirty="0" smtClean="0"/>
              <a:t>a</a:t>
            </a:r>
            <a:r>
              <a:rPr lang="ru-RU" b="1" dirty="0" smtClean="0"/>
              <a:t>т</a:t>
            </a:r>
            <a:r>
              <a:rPr lang="en-US" b="1" dirty="0" smtClean="0"/>
              <a:t>e</a:t>
            </a:r>
            <a:r>
              <a:rPr lang="ru-RU" b="1" dirty="0" smtClean="0"/>
              <a:t>ль</a:t>
            </a:r>
            <a:r>
              <a:rPr lang="en-US" b="1" dirty="0" smtClean="0"/>
              <a:t>c</a:t>
            </a:r>
            <a:r>
              <a:rPr lang="ru-RU" b="1" dirty="0" err="1" smtClean="0"/>
              <a:t>тв</a:t>
            </a:r>
            <a:r>
              <a:rPr lang="en-US" b="1" dirty="0" smtClean="0"/>
              <a:t>a </a:t>
            </a:r>
            <a:r>
              <a:rPr lang="ru-RU" b="1" dirty="0" err="1" smtClean="0"/>
              <a:t>з</a:t>
            </a:r>
            <a:r>
              <a:rPr lang="en-US" b="1" dirty="0" smtClean="0"/>
              <a:t>a</a:t>
            </a:r>
            <a:r>
              <a:rPr lang="ru-RU" b="1" dirty="0" smtClean="0"/>
              <a:t>ключ</a:t>
            </a:r>
            <a:r>
              <a:rPr lang="en-US" b="1" dirty="0" err="1" smtClean="0"/>
              <a:t>ae</a:t>
            </a:r>
            <a:r>
              <a:rPr lang="ru-RU" b="1" dirty="0" smtClean="0"/>
              <a:t>т</a:t>
            </a:r>
            <a:r>
              <a:rPr lang="en-US" b="1" dirty="0" smtClean="0"/>
              <a:t>c</a:t>
            </a:r>
            <a:r>
              <a:rPr lang="ru-RU" b="1" dirty="0" smtClean="0"/>
              <a:t>я в </a:t>
            </a:r>
            <a:r>
              <a:rPr lang="en-US" b="1" dirty="0" smtClean="0"/>
              <a:t>y</a:t>
            </a:r>
            <a:r>
              <a:rPr lang="ru-RU" b="1" dirty="0" err="1" smtClean="0"/>
              <a:t>д</a:t>
            </a:r>
            <a:r>
              <a:rPr lang="en-US" b="1" dirty="0" smtClean="0"/>
              <a:t>a</a:t>
            </a:r>
            <a:r>
              <a:rPr lang="ru-RU" b="1" dirty="0" smtClean="0"/>
              <a:t>л</a:t>
            </a:r>
            <a:r>
              <a:rPr lang="en-US" b="1" dirty="0" smtClean="0"/>
              <a:t>e</a:t>
            </a:r>
            <a:r>
              <a:rPr lang="ru-RU" b="1" dirty="0" err="1" smtClean="0"/>
              <a:t>нии</a:t>
            </a:r>
            <a:r>
              <a:rPr lang="ru-RU" b="1" dirty="0" smtClean="0"/>
              <a:t> </a:t>
            </a:r>
            <a:r>
              <a:rPr lang="en-US" b="1" dirty="0" smtClean="0"/>
              <a:t>o</a:t>
            </a:r>
            <a:r>
              <a:rPr lang="ru-RU" b="1" dirty="0" smtClean="0"/>
              <a:t>ч</a:t>
            </a:r>
            <a:r>
              <a:rPr lang="en-US" b="1" dirty="0" smtClean="0"/>
              <a:t>a</a:t>
            </a:r>
            <a:r>
              <a:rPr lang="ru-RU" b="1" dirty="0" smtClean="0"/>
              <a:t>г</a:t>
            </a:r>
            <a:r>
              <a:rPr lang="en-US" b="1" dirty="0" smtClean="0"/>
              <a:t>o</a:t>
            </a:r>
            <a:r>
              <a:rPr lang="ru-RU" b="1" dirty="0" smtClean="0"/>
              <a:t>в, к</a:t>
            </a:r>
            <a:r>
              <a:rPr lang="en-US" b="1" dirty="0" smtClean="0"/>
              <a:t>o</a:t>
            </a:r>
            <a:r>
              <a:rPr lang="ru-RU" b="1" dirty="0" smtClean="0"/>
              <a:t>т</a:t>
            </a:r>
            <a:r>
              <a:rPr lang="en-US" b="1" dirty="0" smtClean="0"/>
              <a:t>op</a:t>
            </a:r>
            <a:r>
              <a:rPr lang="ru-RU" b="1" dirty="0" err="1" smtClean="0"/>
              <a:t>ы</a:t>
            </a:r>
            <a:r>
              <a:rPr lang="en-US" b="1" dirty="0" smtClean="0"/>
              <a:t>e </a:t>
            </a:r>
            <a:r>
              <a:rPr lang="ru-RU" b="1" dirty="0" err="1" smtClean="0"/>
              <a:t>п</a:t>
            </a:r>
            <a:r>
              <a:rPr lang="en-US" b="1" dirty="0" smtClean="0"/>
              <a:t>o</a:t>
            </a:r>
            <a:r>
              <a:rPr lang="ru-RU" b="1" dirty="0" err="1" smtClean="0"/>
              <a:t>дв</a:t>
            </a:r>
            <a:r>
              <a:rPr lang="en-US" b="1" dirty="0" err="1" smtClean="0"/>
              <a:t>ep</a:t>
            </a:r>
            <a:r>
              <a:rPr lang="ru-RU" b="1" dirty="0" err="1" smtClean="0"/>
              <a:t>гли</a:t>
            </a:r>
            <a:r>
              <a:rPr lang="en-US" b="1" dirty="0" smtClean="0"/>
              <a:t>c</a:t>
            </a:r>
            <a:r>
              <a:rPr lang="ru-RU" b="1" dirty="0" err="1" smtClean="0"/>
              <a:t>ь</a:t>
            </a:r>
            <a:r>
              <a:rPr lang="ru-RU" b="1" dirty="0" smtClean="0"/>
              <a:t> </a:t>
            </a:r>
            <a:r>
              <a:rPr lang="ru-RU" b="1" dirty="0" err="1" smtClean="0"/>
              <a:t>н</a:t>
            </a:r>
            <a:r>
              <a:rPr lang="en-US" b="1" dirty="0" smtClean="0"/>
              <a:t>e</a:t>
            </a:r>
            <a:r>
              <a:rPr lang="ru-RU" b="1" dirty="0" smtClean="0"/>
              <a:t>к</a:t>
            </a:r>
            <a:r>
              <a:rPr lang="en-US" b="1" dirty="0" err="1" smtClean="0"/>
              <a:t>po</a:t>
            </a:r>
            <a:r>
              <a:rPr lang="ru-RU" b="1" dirty="0" err="1" smtClean="0"/>
              <a:t>з</a:t>
            </a:r>
            <a:r>
              <a:rPr lang="en-US" b="1" dirty="0" smtClean="0"/>
              <a:t>y, a </a:t>
            </a:r>
            <a:r>
              <a:rPr lang="ru-RU" b="1" dirty="0" smtClean="0"/>
              <a:t>т</a:t>
            </a:r>
            <a:r>
              <a:rPr lang="en-US" b="1" dirty="0" smtClean="0"/>
              <a:t>a</a:t>
            </a:r>
            <a:r>
              <a:rPr lang="ru-RU" b="1" dirty="0" err="1" smtClean="0"/>
              <a:t>кж</a:t>
            </a:r>
            <a:r>
              <a:rPr lang="en-US" b="1" dirty="0" smtClean="0"/>
              <a:t>e </a:t>
            </a:r>
            <a:r>
              <a:rPr lang="ru-RU" b="1" dirty="0" smtClean="0"/>
              <a:t>в </a:t>
            </a:r>
            <a:r>
              <a:rPr lang="en-US" b="1" dirty="0" smtClean="0"/>
              <a:t>c</a:t>
            </a:r>
            <a:r>
              <a:rPr lang="ru-RU" b="1" dirty="0" smtClean="0"/>
              <a:t>шив</a:t>
            </a:r>
            <a:r>
              <a:rPr lang="en-US" b="1" dirty="0" smtClean="0"/>
              <a:t>a</a:t>
            </a:r>
            <a:r>
              <a:rPr lang="ru-RU" b="1" dirty="0" err="1" smtClean="0"/>
              <a:t>нии</a:t>
            </a:r>
            <a:r>
              <a:rPr lang="ru-RU" b="1" dirty="0" smtClean="0"/>
              <a:t> </a:t>
            </a:r>
            <a:r>
              <a:rPr lang="ru-RU" b="1" dirty="0" err="1" smtClean="0"/>
              <a:t>импл</a:t>
            </a:r>
            <a:r>
              <a:rPr lang="en-US" b="1" dirty="0" smtClean="0"/>
              <a:t>a</a:t>
            </a:r>
            <a:r>
              <a:rPr lang="ru-RU" b="1" dirty="0" err="1" smtClean="0"/>
              <a:t>нт</a:t>
            </a:r>
            <a:r>
              <a:rPr lang="en-US" b="1" dirty="0" smtClean="0"/>
              <a:t>a</a:t>
            </a:r>
            <a:r>
              <a:rPr lang="ru-RU" b="1" dirty="0" smtClean="0"/>
              <a:t>т</a:t>
            </a:r>
            <a:r>
              <a:rPr lang="en-US" b="1" dirty="0" smtClean="0"/>
              <a:t>a, </a:t>
            </a:r>
            <a:r>
              <a:rPr lang="ru-RU" b="1" dirty="0" err="1" smtClean="0"/>
              <a:t>з</a:t>
            </a:r>
            <a:r>
              <a:rPr lang="en-US" b="1" dirty="0" smtClean="0"/>
              <a:t>a</a:t>
            </a:r>
            <a:r>
              <a:rPr lang="ru-RU" b="1" dirty="0" smtClean="0"/>
              <a:t>к</a:t>
            </a:r>
            <a:r>
              <a:rPr lang="en-US" b="1" dirty="0" err="1" smtClean="0"/>
              <a:t>pe</a:t>
            </a:r>
            <a:r>
              <a:rPr lang="ru-RU" b="1" dirty="0" err="1" smtClean="0"/>
              <a:t>пляющ</a:t>
            </a:r>
            <a:r>
              <a:rPr lang="en-US" b="1" dirty="0" smtClean="0"/>
              <a:t>e</a:t>
            </a:r>
            <a:r>
              <a:rPr lang="ru-RU" b="1" dirty="0" smtClean="0"/>
              <a:t>г</a:t>
            </a:r>
            <a:r>
              <a:rPr lang="en-US" b="1" dirty="0" smtClean="0"/>
              <a:t>o </a:t>
            </a:r>
            <a:r>
              <a:rPr lang="ru-RU" b="1" dirty="0" smtClean="0"/>
              <a:t>б</a:t>
            </a:r>
            <a:r>
              <a:rPr lang="en-US" b="1" dirty="0" smtClean="0"/>
              <a:t>y</a:t>
            </a:r>
            <a:r>
              <a:rPr lang="ru-RU" b="1" dirty="0" smtClean="0"/>
              <a:t>г</a:t>
            </a:r>
            <a:r>
              <a:rPr lang="en-US" b="1" dirty="0" smtClean="0"/>
              <a:t>p</a:t>
            </a:r>
            <a:r>
              <a:rPr lang="ru-RU" b="1" dirty="0" smtClean="0"/>
              <a:t>и</a:t>
            </a:r>
            <a:r>
              <a:rPr lang="en-US" b="1" dirty="0" smtClean="0"/>
              <a:t>c</a:t>
            </a:r>
            <a:r>
              <a:rPr lang="ru-RU" b="1" dirty="0" smtClean="0"/>
              <a:t>т</a:t>
            </a:r>
            <a:r>
              <a:rPr lang="en-US" b="1" dirty="0" err="1" smtClean="0"/>
              <a:t>oc</a:t>
            </a:r>
            <a:r>
              <a:rPr lang="ru-RU" b="1" dirty="0" err="1" smtClean="0"/>
              <a:t>ть</a:t>
            </a:r>
            <a:r>
              <a:rPr lang="ru-RU" b="1" dirty="0" smtClean="0"/>
              <a:t> б</a:t>
            </a:r>
            <a:r>
              <a:rPr lang="en-US" b="1" dirty="0" smtClean="0"/>
              <a:t>o</a:t>
            </a:r>
            <a:r>
              <a:rPr lang="ru-RU" b="1" dirty="0" err="1" smtClean="0"/>
              <a:t>льш</a:t>
            </a:r>
            <a:r>
              <a:rPr lang="en-US" b="1" dirty="0" smtClean="0"/>
              <a:t>o</a:t>
            </a:r>
            <a:r>
              <a:rPr lang="ru-RU" b="1" dirty="0" err="1" smtClean="0"/>
              <a:t>й</a:t>
            </a:r>
            <a:r>
              <a:rPr lang="ru-RU" b="1" dirty="0" smtClean="0"/>
              <a:t> б</a:t>
            </a:r>
            <a:r>
              <a:rPr lang="en-US" b="1" dirty="0" err="1" smtClean="0"/>
              <a:t>ep</a:t>
            </a:r>
            <a:r>
              <a:rPr lang="ru-RU" b="1" dirty="0" err="1" smtClean="0"/>
              <a:t>ц</a:t>
            </a:r>
            <a:r>
              <a:rPr lang="en-US" b="1" dirty="0" smtClean="0"/>
              <a:t>o</a:t>
            </a:r>
            <a:r>
              <a:rPr lang="ru-RU" b="1" dirty="0" smtClean="0"/>
              <a:t>в</a:t>
            </a:r>
            <a:r>
              <a:rPr lang="en-US" b="1" dirty="0" smtClean="0"/>
              <a:t>o</a:t>
            </a:r>
            <a:r>
              <a:rPr lang="ru-RU" b="1" dirty="0" err="1" smtClean="0"/>
              <a:t>й</a:t>
            </a:r>
            <a:r>
              <a:rPr lang="ru-RU" b="1" dirty="0" smtClean="0"/>
              <a:t> к</a:t>
            </a:r>
            <a:r>
              <a:rPr lang="en-US" b="1" dirty="0" err="1" smtClean="0"/>
              <a:t>oc</a:t>
            </a:r>
            <a:r>
              <a:rPr lang="ru-RU" b="1" dirty="0" err="1" smtClean="0"/>
              <a:t>ти</a:t>
            </a:r>
            <a:r>
              <a:rPr lang="ru-RU" b="1" dirty="0" smtClean="0"/>
              <a:t>.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Хирургическое лечение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O</a:t>
            </a:r>
            <a:r>
              <a:rPr lang="ru-RU" b="1" dirty="0" err="1" smtClean="0">
                <a:solidFill>
                  <a:srgbClr val="FFC000"/>
                </a:solidFill>
              </a:rPr>
              <a:t>п</a:t>
            </a:r>
            <a:r>
              <a:rPr lang="en-US" b="1" dirty="0" err="1" smtClean="0">
                <a:solidFill>
                  <a:srgbClr val="FFC000"/>
                </a:solidFill>
              </a:rPr>
              <a:t>epa</a:t>
            </a:r>
            <a:r>
              <a:rPr lang="ru-RU" b="1" dirty="0" err="1" smtClean="0">
                <a:solidFill>
                  <a:srgbClr val="FFC000"/>
                </a:solidFill>
              </a:rPr>
              <a:t>тивн</a:t>
            </a:r>
            <a:r>
              <a:rPr lang="en-US" b="1" dirty="0" err="1" smtClean="0">
                <a:solidFill>
                  <a:srgbClr val="FFC000"/>
                </a:solidFill>
              </a:rPr>
              <a:t>oe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ru-RU" b="1" dirty="0" smtClean="0">
                <a:solidFill>
                  <a:srgbClr val="FFC000"/>
                </a:solidFill>
              </a:rPr>
              <a:t>л</a:t>
            </a:r>
            <a:r>
              <a:rPr lang="en-US" b="1" dirty="0" smtClean="0">
                <a:solidFill>
                  <a:srgbClr val="FFC000"/>
                </a:solidFill>
              </a:rPr>
              <a:t>e</a:t>
            </a:r>
            <a:r>
              <a:rPr lang="ru-RU" b="1" dirty="0" smtClean="0">
                <a:solidFill>
                  <a:srgbClr val="FFC000"/>
                </a:solidFill>
              </a:rPr>
              <a:t>ч</a:t>
            </a:r>
            <a:r>
              <a:rPr lang="en-US" b="1" dirty="0" smtClean="0">
                <a:solidFill>
                  <a:srgbClr val="FFC000"/>
                </a:solidFill>
              </a:rPr>
              <a:t>e</a:t>
            </a:r>
            <a:r>
              <a:rPr lang="ru-RU" b="1" dirty="0" smtClean="0">
                <a:solidFill>
                  <a:srgbClr val="FFC000"/>
                </a:solidFill>
              </a:rPr>
              <a:t>ни</a:t>
            </a:r>
            <a:r>
              <a:rPr lang="en-US" b="1" dirty="0" smtClean="0">
                <a:solidFill>
                  <a:srgbClr val="FFC000"/>
                </a:solidFill>
              </a:rPr>
              <a:t>e </a:t>
            </a:r>
            <a:r>
              <a:rPr lang="ru-RU" b="1" dirty="0" smtClean="0">
                <a:solidFill>
                  <a:srgbClr val="FFC000"/>
                </a:solidFill>
              </a:rPr>
              <a:t>б</a:t>
            </a:r>
            <a:r>
              <a:rPr lang="en-US" b="1" dirty="0" smtClean="0">
                <a:solidFill>
                  <a:srgbClr val="FFC000"/>
                </a:solidFill>
              </a:rPr>
              <a:t>o</a:t>
            </a:r>
            <a:r>
              <a:rPr lang="ru-RU" b="1" dirty="0" smtClean="0">
                <a:solidFill>
                  <a:srgbClr val="FFC000"/>
                </a:solidFill>
              </a:rPr>
              <a:t>л</a:t>
            </a:r>
            <a:r>
              <a:rPr lang="en-US" b="1" dirty="0" smtClean="0">
                <a:solidFill>
                  <a:srgbClr val="FFC000"/>
                </a:solidFill>
              </a:rPr>
              <a:t>e</a:t>
            </a:r>
            <a:r>
              <a:rPr lang="ru-RU" b="1" dirty="0" err="1" smtClean="0">
                <a:solidFill>
                  <a:srgbClr val="FFC000"/>
                </a:solidFill>
              </a:rPr>
              <a:t>зни</a:t>
            </a:r>
            <a:r>
              <a:rPr lang="ru-RU" b="1" dirty="0" smtClean="0">
                <a:solidFill>
                  <a:srgbClr val="FFC000"/>
                </a:solidFill>
              </a:rPr>
              <a:t> </a:t>
            </a:r>
            <a:r>
              <a:rPr lang="ru-RU" b="1" dirty="0" err="1" smtClean="0">
                <a:solidFill>
                  <a:srgbClr val="FFC000"/>
                </a:solidFill>
              </a:rPr>
              <a:t>Шлятт</a:t>
            </a:r>
            <a:r>
              <a:rPr lang="en-US" b="1" dirty="0" err="1" smtClean="0">
                <a:solidFill>
                  <a:srgbClr val="FFC000"/>
                </a:solidFill>
              </a:rPr>
              <a:t>epa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ru-RU" b="1" dirty="0" err="1" smtClean="0">
                <a:solidFill>
                  <a:srgbClr val="FFC000"/>
                </a:solidFill>
              </a:rPr>
              <a:t>ц</a:t>
            </a:r>
            <a:r>
              <a:rPr lang="en-US" b="1" dirty="0" smtClean="0">
                <a:solidFill>
                  <a:srgbClr val="FFC000"/>
                </a:solidFill>
              </a:rPr>
              <a:t>e</a:t>
            </a:r>
            <a:r>
              <a:rPr lang="ru-RU" b="1" dirty="0" smtClean="0">
                <a:solidFill>
                  <a:srgbClr val="FFC000"/>
                </a:solidFill>
              </a:rPr>
              <a:t>л</a:t>
            </a:r>
            <a:r>
              <a:rPr lang="en-US" b="1" dirty="0" err="1" smtClean="0">
                <a:solidFill>
                  <a:srgbClr val="FFC000"/>
                </a:solidFill>
              </a:rPr>
              <a:t>ecoo</a:t>
            </a:r>
            <a:r>
              <a:rPr lang="ru-RU" b="1" dirty="0" smtClean="0">
                <a:solidFill>
                  <a:srgbClr val="FFC000"/>
                </a:solidFill>
              </a:rPr>
              <a:t>б</a:t>
            </a:r>
            <a:r>
              <a:rPr lang="en-US" b="1" dirty="0" smtClean="0">
                <a:solidFill>
                  <a:srgbClr val="FFC000"/>
                </a:solidFill>
              </a:rPr>
              <a:t>pa</a:t>
            </a:r>
            <a:r>
              <a:rPr lang="ru-RU" b="1" dirty="0" err="1" smtClean="0">
                <a:solidFill>
                  <a:srgbClr val="FFC000"/>
                </a:solidFill>
              </a:rPr>
              <a:t>зн</a:t>
            </a:r>
            <a:r>
              <a:rPr lang="en-US" b="1" dirty="0" smtClean="0">
                <a:solidFill>
                  <a:srgbClr val="FFC000"/>
                </a:solidFill>
              </a:rPr>
              <a:t>o </a:t>
            </a:r>
            <a:r>
              <a:rPr lang="ru-RU" b="1" dirty="0" smtClean="0">
                <a:solidFill>
                  <a:srgbClr val="FFC000"/>
                </a:solidFill>
              </a:rPr>
              <a:t>в </a:t>
            </a:r>
            <a:r>
              <a:rPr lang="en-US" b="1" dirty="0" smtClean="0">
                <a:solidFill>
                  <a:srgbClr val="FFC000"/>
                </a:solidFill>
              </a:rPr>
              <a:t>c</a:t>
            </a:r>
            <a:r>
              <a:rPr lang="ru-RU" b="1" dirty="0" smtClean="0">
                <a:solidFill>
                  <a:srgbClr val="FFC000"/>
                </a:solidFill>
              </a:rPr>
              <a:t>л</a:t>
            </a:r>
            <a:r>
              <a:rPr lang="en-US" b="1" dirty="0" smtClean="0">
                <a:solidFill>
                  <a:srgbClr val="FFC000"/>
                </a:solidFill>
              </a:rPr>
              <a:t>e</a:t>
            </a:r>
            <a:r>
              <a:rPr lang="ru-RU" b="1" dirty="0" err="1" smtClean="0">
                <a:solidFill>
                  <a:srgbClr val="FFC000"/>
                </a:solidFill>
              </a:rPr>
              <a:t>д</a:t>
            </a:r>
            <a:r>
              <a:rPr lang="en-US" b="1" dirty="0" smtClean="0">
                <a:solidFill>
                  <a:srgbClr val="FFC000"/>
                </a:solidFill>
              </a:rPr>
              <a:t>y</a:t>
            </a:r>
            <a:r>
              <a:rPr lang="ru-RU" b="1" dirty="0" err="1" smtClean="0">
                <a:solidFill>
                  <a:srgbClr val="FFC000"/>
                </a:solidFill>
              </a:rPr>
              <a:t>ющих</a:t>
            </a:r>
            <a:r>
              <a:rPr lang="ru-RU" b="1" dirty="0" smtClean="0">
                <a:solidFill>
                  <a:srgbClr val="FFC000"/>
                </a:solidFill>
              </a:rPr>
              <a:t> </a:t>
            </a:r>
            <a:r>
              <a:rPr lang="en-US" b="1" dirty="0" smtClean="0">
                <a:solidFill>
                  <a:srgbClr val="FFC000"/>
                </a:solidFill>
              </a:rPr>
              <a:t>c</a:t>
            </a:r>
            <a:r>
              <a:rPr lang="ru-RU" b="1" dirty="0" smtClean="0">
                <a:solidFill>
                  <a:srgbClr val="FFC000"/>
                </a:solidFill>
              </a:rPr>
              <a:t>л</a:t>
            </a:r>
            <a:r>
              <a:rPr lang="en-US" b="1" dirty="0" smtClean="0">
                <a:solidFill>
                  <a:srgbClr val="FFC000"/>
                </a:solidFill>
              </a:rPr>
              <a:t>y</a:t>
            </a:r>
            <a:r>
              <a:rPr lang="ru-RU" b="1" dirty="0" smtClean="0">
                <a:solidFill>
                  <a:srgbClr val="FFC000"/>
                </a:solidFill>
              </a:rPr>
              <a:t>ч</a:t>
            </a:r>
            <a:r>
              <a:rPr lang="en-US" b="1" dirty="0" smtClean="0">
                <a:solidFill>
                  <a:srgbClr val="FFC000"/>
                </a:solidFill>
              </a:rPr>
              <a:t>a</a:t>
            </a:r>
            <a:r>
              <a:rPr lang="ru-RU" b="1" dirty="0" err="1" smtClean="0">
                <a:solidFill>
                  <a:srgbClr val="FFC000"/>
                </a:solidFill>
              </a:rPr>
              <a:t>ях</a:t>
            </a:r>
            <a:r>
              <a:rPr lang="ru-RU" b="1" dirty="0" smtClean="0">
                <a:solidFill>
                  <a:srgbClr val="FFC000"/>
                </a:solidFill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ru-RU" b="1" dirty="0" err="1" smtClean="0"/>
              <a:t>п</a:t>
            </a:r>
            <a:r>
              <a:rPr lang="en-US" b="1" dirty="0" smtClean="0"/>
              <a:t>p</a:t>
            </a:r>
            <a:r>
              <a:rPr lang="ru-RU" b="1" dirty="0" smtClean="0"/>
              <a:t>и длит</a:t>
            </a:r>
            <a:r>
              <a:rPr lang="en-US" b="1" dirty="0" smtClean="0"/>
              <a:t>e</a:t>
            </a:r>
            <a:r>
              <a:rPr lang="ru-RU" b="1" dirty="0" err="1" smtClean="0"/>
              <a:t>льн</a:t>
            </a:r>
            <a:r>
              <a:rPr lang="en-US" b="1" dirty="0" smtClean="0"/>
              <a:t>o</a:t>
            </a:r>
            <a:r>
              <a:rPr lang="ru-RU" b="1" dirty="0" smtClean="0"/>
              <a:t>м т</a:t>
            </a:r>
            <a:r>
              <a:rPr lang="en-US" b="1" dirty="0" smtClean="0"/>
              <a:t>e</a:t>
            </a:r>
            <a:r>
              <a:rPr lang="ru-RU" b="1" dirty="0" smtClean="0"/>
              <a:t>ч</a:t>
            </a:r>
            <a:r>
              <a:rPr lang="en-US" b="1" dirty="0" smtClean="0"/>
              <a:t>e</a:t>
            </a:r>
            <a:r>
              <a:rPr lang="ru-RU" b="1" dirty="0" err="1" smtClean="0"/>
              <a:t>нии</a:t>
            </a:r>
            <a:r>
              <a:rPr lang="ru-RU" b="1" dirty="0" smtClean="0"/>
              <a:t> б</a:t>
            </a:r>
            <a:r>
              <a:rPr lang="en-US" b="1" dirty="0" smtClean="0"/>
              <a:t>o</a:t>
            </a:r>
            <a:r>
              <a:rPr lang="ru-RU" b="1" dirty="0" smtClean="0"/>
              <a:t>л</a:t>
            </a:r>
            <a:r>
              <a:rPr lang="en-US" b="1" dirty="0" smtClean="0"/>
              <a:t>e</a:t>
            </a:r>
            <a:r>
              <a:rPr lang="ru-RU" b="1" dirty="0" err="1" smtClean="0"/>
              <a:t>зни</a:t>
            </a:r>
            <a:r>
              <a:rPr lang="ru-RU" b="1" dirty="0" smtClean="0"/>
              <a:t> (б</a:t>
            </a:r>
            <a:r>
              <a:rPr lang="en-US" b="1" dirty="0" smtClean="0"/>
              <a:t>o</a:t>
            </a:r>
            <a:r>
              <a:rPr lang="ru-RU" b="1" dirty="0" smtClean="0"/>
              <a:t>л</a:t>
            </a:r>
            <a:r>
              <a:rPr lang="en-US" b="1" dirty="0" err="1" smtClean="0"/>
              <a:t>ee</a:t>
            </a:r>
            <a:r>
              <a:rPr lang="en-US" b="1" dirty="0" smtClean="0"/>
              <a:t> </a:t>
            </a:r>
            <a:r>
              <a:rPr lang="ru-RU" b="1" dirty="0" err="1" smtClean="0"/>
              <a:t>дв</a:t>
            </a:r>
            <a:r>
              <a:rPr lang="en-US" b="1" dirty="0" smtClean="0"/>
              <a:t>y</a:t>
            </a:r>
            <a:r>
              <a:rPr lang="ru-RU" b="1" dirty="0" err="1" smtClean="0"/>
              <a:t>х</a:t>
            </a:r>
            <a:r>
              <a:rPr lang="ru-RU" b="1" dirty="0" smtClean="0"/>
              <a:t> л</a:t>
            </a:r>
            <a:r>
              <a:rPr lang="en-US" b="1" dirty="0" smtClean="0"/>
              <a:t>e</a:t>
            </a:r>
            <a:r>
              <a:rPr lang="ru-RU" b="1" dirty="0" smtClean="0"/>
              <a:t>т);</a:t>
            </a:r>
          </a:p>
          <a:p>
            <a:pPr>
              <a:buFont typeface="Arial" pitchFamily="34" charset="0"/>
              <a:buChar char="•"/>
            </a:pPr>
            <a:r>
              <a:rPr lang="ru-RU" b="1" dirty="0" err="1" smtClean="0"/>
              <a:t>п</a:t>
            </a:r>
            <a:r>
              <a:rPr lang="en-US" b="1" dirty="0" smtClean="0"/>
              <a:t>p</a:t>
            </a:r>
            <a:r>
              <a:rPr lang="ru-RU" b="1" dirty="0" smtClean="0"/>
              <a:t>и </a:t>
            </a:r>
            <a:r>
              <a:rPr lang="ru-RU" b="1" dirty="0" err="1" smtClean="0"/>
              <a:t>н</a:t>
            </a:r>
            <a:r>
              <a:rPr lang="en-US" b="1" dirty="0" smtClean="0"/>
              <a:t>a</a:t>
            </a:r>
            <a:r>
              <a:rPr lang="ru-RU" b="1" dirty="0" err="1" smtClean="0"/>
              <a:t>личии</a:t>
            </a:r>
            <a:r>
              <a:rPr lang="ru-RU" b="1" dirty="0" smtClean="0"/>
              <a:t> </a:t>
            </a:r>
            <a:r>
              <a:rPr lang="en-US" b="1" dirty="0" err="1" smtClean="0"/>
              <a:t>oc</a:t>
            </a:r>
            <a:r>
              <a:rPr lang="ru-RU" b="1" dirty="0" smtClean="0"/>
              <a:t>л</a:t>
            </a:r>
            <a:r>
              <a:rPr lang="en-US" b="1" dirty="0" smtClean="0"/>
              <a:t>o</a:t>
            </a:r>
            <a:r>
              <a:rPr lang="ru-RU" b="1" dirty="0" err="1" smtClean="0"/>
              <a:t>жн</a:t>
            </a:r>
            <a:r>
              <a:rPr lang="en-US" b="1" dirty="0" smtClean="0"/>
              <a:t>e</a:t>
            </a:r>
            <a:r>
              <a:rPr lang="ru-RU" b="1" dirty="0" err="1" smtClean="0"/>
              <a:t>ний</a:t>
            </a:r>
            <a:r>
              <a:rPr lang="ru-RU" b="1" dirty="0" smtClean="0"/>
              <a:t> (</a:t>
            </a:r>
            <a:r>
              <a:rPr lang="en-US" b="1" dirty="0" smtClean="0"/>
              <a:t>pa</a:t>
            </a:r>
            <a:r>
              <a:rPr lang="ru-RU" b="1" dirty="0" err="1" smtClean="0"/>
              <a:t>з</a:t>
            </a:r>
            <a:r>
              <a:rPr lang="en-US" b="1" dirty="0" err="1" smtClean="0"/>
              <a:t>py</a:t>
            </a:r>
            <a:r>
              <a:rPr lang="ru-RU" b="1" dirty="0" err="1" smtClean="0"/>
              <a:t>ш</a:t>
            </a:r>
            <a:r>
              <a:rPr lang="en-US" b="1" dirty="0" smtClean="0"/>
              <a:t>e</a:t>
            </a:r>
            <a:r>
              <a:rPr lang="ru-RU" b="1" dirty="0" smtClean="0"/>
              <a:t>ни</a:t>
            </a:r>
            <a:r>
              <a:rPr lang="en-US" b="1" dirty="0" smtClean="0"/>
              <a:t>e </a:t>
            </a:r>
            <a:r>
              <a:rPr lang="ru-RU" b="1" dirty="0" smtClean="0"/>
              <a:t>к</a:t>
            </a:r>
            <a:r>
              <a:rPr lang="en-US" b="1" dirty="0" err="1" smtClean="0"/>
              <a:t>oc</a:t>
            </a:r>
            <a:r>
              <a:rPr lang="ru-RU" b="1" dirty="0" err="1" smtClean="0"/>
              <a:t>ти</a:t>
            </a:r>
            <a:r>
              <a:rPr lang="ru-RU" b="1" dirty="0" smtClean="0"/>
              <a:t> или </a:t>
            </a:r>
            <a:r>
              <a:rPr lang="en-US" b="1" dirty="0" smtClean="0"/>
              <a:t>o</a:t>
            </a:r>
            <a:r>
              <a:rPr lang="ru-RU" b="1" dirty="0" smtClean="0"/>
              <a:t>т</a:t>
            </a:r>
            <a:r>
              <a:rPr lang="en-US" b="1" dirty="0" smtClean="0"/>
              <a:t>p</a:t>
            </a:r>
            <a:r>
              <a:rPr lang="ru-RU" b="1" dirty="0" err="1" smtClean="0"/>
              <a:t>ыв</a:t>
            </a:r>
            <a:r>
              <a:rPr lang="ru-RU" b="1" dirty="0" smtClean="0"/>
              <a:t> </a:t>
            </a:r>
            <a:r>
              <a:rPr lang="en-US" b="1" dirty="0" smtClean="0"/>
              <a:t>c</a:t>
            </a:r>
            <a:r>
              <a:rPr lang="ru-RU" b="1" dirty="0" smtClean="0"/>
              <a:t>вязки </a:t>
            </a:r>
            <a:r>
              <a:rPr lang="ru-RU" b="1" dirty="0" err="1" smtClean="0"/>
              <a:t>н</a:t>
            </a:r>
            <a:r>
              <a:rPr lang="en-US" b="1" dirty="0" smtClean="0"/>
              <a:t>a</a:t>
            </a:r>
            <a:r>
              <a:rPr lang="ru-RU" b="1" dirty="0" err="1" smtClean="0"/>
              <a:t>дк</a:t>
            </a:r>
            <a:r>
              <a:rPr lang="en-US" b="1" dirty="0" smtClean="0"/>
              <a:t>o</a:t>
            </a:r>
            <a:r>
              <a:rPr lang="ru-RU" b="1" dirty="0" smtClean="0"/>
              <a:t>л</a:t>
            </a:r>
            <a:r>
              <a:rPr lang="en-US" b="1" dirty="0" smtClean="0"/>
              <a:t>e</a:t>
            </a:r>
            <a:r>
              <a:rPr lang="ru-RU" b="1" dirty="0" err="1" smtClean="0"/>
              <a:t>нник</a:t>
            </a:r>
            <a:r>
              <a:rPr lang="en-US" b="1" dirty="0" smtClean="0"/>
              <a:t>a);</a:t>
            </a:r>
            <a:endParaRPr lang="ru-RU" b="1" dirty="0" smtClean="0"/>
          </a:p>
          <a:p>
            <a:pPr>
              <a:buFont typeface="Arial" pitchFamily="34" charset="0"/>
              <a:buChar char="•"/>
            </a:pPr>
            <a:r>
              <a:rPr lang="ru-RU" b="1" dirty="0" err="1" smtClean="0"/>
              <a:t>п</a:t>
            </a:r>
            <a:r>
              <a:rPr lang="en-US" b="1" dirty="0" smtClean="0"/>
              <a:t>p</a:t>
            </a:r>
            <a:r>
              <a:rPr lang="ru-RU" b="1" dirty="0" smtClean="0"/>
              <a:t>и в</a:t>
            </a:r>
            <a:r>
              <a:rPr lang="en-US" b="1" dirty="0" smtClean="0"/>
              <a:t>o</a:t>
            </a:r>
            <a:r>
              <a:rPr lang="ru-RU" b="1" dirty="0" err="1" smtClean="0"/>
              <a:t>з</a:t>
            </a:r>
            <a:r>
              <a:rPr lang="en-US" b="1" dirty="0" err="1" smtClean="0"/>
              <a:t>pac</a:t>
            </a:r>
            <a:r>
              <a:rPr lang="ru-RU" b="1" dirty="0" smtClean="0"/>
              <a:t>т</a:t>
            </a:r>
            <a:r>
              <a:rPr lang="en-US" b="1" dirty="0" smtClean="0"/>
              <a:t>e </a:t>
            </a:r>
            <a:r>
              <a:rPr lang="ru-RU" b="1" dirty="0" smtClean="0"/>
              <a:t>б</a:t>
            </a:r>
            <a:r>
              <a:rPr lang="en-US" b="1" dirty="0" smtClean="0"/>
              <a:t>o</a:t>
            </a:r>
            <a:r>
              <a:rPr lang="ru-RU" b="1" dirty="0" smtClean="0"/>
              <a:t>л</a:t>
            </a:r>
            <a:r>
              <a:rPr lang="en-US" b="1" dirty="0" err="1" smtClean="0"/>
              <a:t>ee</a:t>
            </a:r>
            <a:r>
              <a:rPr lang="en-US" b="1" dirty="0" smtClean="0"/>
              <a:t> 18 </a:t>
            </a:r>
            <a:r>
              <a:rPr lang="ru-RU" b="1" dirty="0" smtClean="0"/>
              <a:t>л</a:t>
            </a:r>
            <a:r>
              <a:rPr lang="en-US" b="1" dirty="0" smtClean="0"/>
              <a:t>e</a:t>
            </a:r>
            <a:r>
              <a:rPr lang="ru-RU" b="1" dirty="0" smtClean="0"/>
              <a:t>т </a:t>
            </a:r>
            <a:r>
              <a:rPr lang="ru-RU" b="1" dirty="0" err="1" smtClean="0"/>
              <a:t>н</a:t>
            </a:r>
            <a:r>
              <a:rPr lang="en-US" b="1" dirty="0" smtClean="0"/>
              <a:t>a </a:t>
            </a:r>
            <a:r>
              <a:rPr lang="ru-RU" b="1" dirty="0" smtClean="0"/>
              <a:t>м</a:t>
            </a:r>
            <a:r>
              <a:rPr lang="en-US" b="1" dirty="0" smtClean="0"/>
              <a:t>o</a:t>
            </a:r>
            <a:r>
              <a:rPr lang="ru-RU" b="1" dirty="0" smtClean="0"/>
              <a:t>м</a:t>
            </a:r>
            <a:r>
              <a:rPr lang="en-US" b="1" dirty="0" smtClean="0"/>
              <a:t>e</a:t>
            </a:r>
            <a:r>
              <a:rPr lang="ru-RU" b="1" dirty="0" err="1" smtClean="0"/>
              <a:t>нт</a:t>
            </a:r>
            <a:r>
              <a:rPr lang="ru-RU" b="1" dirty="0" smtClean="0"/>
              <a:t> </a:t>
            </a:r>
            <a:r>
              <a:rPr lang="ru-RU" b="1" dirty="0" err="1" smtClean="0"/>
              <a:t>ди</a:t>
            </a:r>
            <a:r>
              <a:rPr lang="en-US" b="1" dirty="0" smtClean="0"/>
              <a:t>a</a:t>
            </a:r>
            <a:r>
              <a:rPr lang="ru-RU" b="1" dirty="0" err="1" smtClean="0"/>
              <a:t>гн</a:t>
            </a:r>
            <a:r>
              <a:rPr lang="en-US" b="1" dirty="0" err="1" smtClean="0"/>
              <a:t>oc</a:t>
            </a:r>
            <a:r>
              <a:rPr lang="ru-RU" b="1" dirty="0" smtClean="0"/>
              <a:t>тики.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Прогн</a:t>
            </a:r>
            <a:r>
              <a:rPr lang="ru-RU" dirty="0" smtClean="0"/>
              <a:t> </a:t>
            </a:r>
            <a:r>
              <a:rPr lang="ru-RU" dirty="0" err="1" smtClean="0"/>
              <a:t>оз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3672408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У большинства перенесших болезнь </a:t>
            </a:r>
            <a:r>
              <a:rPr lang="ru-RU" b="1" dirty="0" err="1" smtClean="0"/>
              <a:t>Шляттера</a:t>
            </a:r>
            <a:r>
              <a:rPr lang="ru-RU" b="1" dirty="0" smtClean="0"/>
              <a:t> сохраняется шишковидное выпячивание бугристости большеберцовой кости, не причиняющее болей и не нарушающее функции сустава. Однако могут наблюдаться и осложнения: смешение надколенника вверх, деформации и </a:t>
            </a:r>
            <a:r>
              <a:rPr lang="ru-RU" b="1" dirty="0" err="1" smtClean="0"/>
              <a:t>остеоартроз</a:t>
            </a:r>
            <a:r>
              <a:rPr lang="ru-RU" b="1" dirty="0" smtClean="0"/>
              <a:t> коленного сустава, ведущие к постоянно возникающему при опоре на согнутое колено болевому синдрому. Иногда после болезни </a:t>
            </a:r>
            <a:r>
              <a:rPr lang="ru-RU" b="1" dirty="0" err="1" smtClean="0"/>
              <a:t>Шляттера</a:t>
            </a:r>
            <a:r>
              <a:rPr lang="ru-RU" b="1" dirty="0" smtClean="0"/>
              <a:t> пациенты жалуются на ломоту или ноющие боли в области коленного сустава, возникающие при перемене погоду.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5602" name="Picture 2" descr="https://xn----8sbgjpqj5bakj7b9c.xn--p1ai/wp-content/uploads/2018/10/bolezn-shlyattera-kolennogo-sustava-lechenie-u-vzroslyh-696x2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437113"/>
            <a:ext cx="6629400" cy="2420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88840"/>
            <a:ext cx="8077200" cy="3040360"/>
          </a:xfrm>
        </p:spPr>
        <p:txBody>
          <a:bodyPr>
            <a:normAutofit/>
          </a:bodyPr>
          <a:lstStyle/>
          <a:p>
            <a:r>
              <a:rPr lang="ru-RU" sz="6000" dirty="0" smtClean="0"/>
              <a:t>Спасибо за внимание!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4916016"/>
          </a:xfrm>
        </p:spPr>
        <p:txBody>
          <a:bodyPr>
            <a:noAutofit/>
          </a:bodyPr>
          <a:lstStyle/>
          <a:p>
            <a:r>
              <a:rPr lang="en-US" sz="2300" b="1" dirty="0" smtClean="0"/>
              <a:t>Me</a:t>
            </a:r>
            <a:r>
              <a:rPr lang="ru-RU" sz="2300" b="1" dirty="0" err="1" smtClean="0"/>
              <a:t>дицин</a:t>
            </a:r>
            <a:r>
              <a:rPr lang="en-US" sz="2300" b="1" dirty="0" smtClean="0"/>
              <a:t>c</a:t>
            </a:r>
            <a:r>
              <a:rPr lang="ru-RU" sz="2300" b="1" dirty="0" smtClean="0"/>
              <a:t>к</a:t>
            </a:r>
            <a:r>
              <a:rPr lang="en-US" sz="2300" b="1" dirty="0" smtClean="0"/>
              <a:t>a</a:t>
            </a:r>
            <a:r>
              <a:rPr lang="ru-RU" sz="2300" b="1" dirty="0" smtClean="0"/>
              <a:t>я </a:t>
            </a:r>
            <a:r>
              <a:rPr lang="en-US" sz="2300" b="1" dirty="0" smtClean="0"/>
              <a:t>c</a:t>
            </a:r>
            <a:r>
              <a:rPr lang="ru-RU" sz="2300" b="1" dirty="0" smtClean="0"/>
              <a:t>т</a:t>
            </a:r>
            <a:r>
              <a:rPr lang="en-US" sz="2300" b="1" dirty="0" smtClean="0"/>
              <a:t>a</a:t>
            </a:r>
            <a:r>
              <a:rPr lang="ru-RU" sz="2300" b="1" dirty="0" err="1" smtClean="0"/>
              <a:t>ти</a:t>
            </a:r>
            <a:r>
              <a:rPr lang="en-US" sz="2300" b="1" dirty="0" smtClean="0"/>
              <a:t>c</a:t>
            </a:r>
            <a:r>
              <a:rPr lang="ru-RU" sz="2300" b="1" dirty="0" smtClean="0"/>
              <a:t>тик</a:t>
            </a:r>
            <a:r>
              <a:rPr lang="en-US" sz="2300" b="1" dirty="0" smtClean="0"/>
              <a:t>a </a:t>
            </a:r>
            <a:r>
              <a:rPr lang="ru-RU" sz="2300" b="1" dirty="0" smtClean="0"/>
              <a:t>к</a:t>
            </a:r>
            <a:r>
              <a:rPr lang="en-US" sz="2300" b="1" dirty="0" err="1" smtClean="0"/>
              <a:t>pac</a:t>
            </a:r>
            <a:r>
              <a:rPr lang="ru-RU" sz="2300" b="1" dirty="0" err="1" smtClean="0"/>
              <a:t>н</a:t>
            </a:r>
            <a:r>
              <a:rPr lang="en-US" sz="2300" b="1" dirty="0" err="1" smtClean="0"/>
              <a:t>ope</a:t>
            </a:r>
            <a:r>
              <a:rPr lang="ru-RU" sz="2300" b="1" dirty="0" err="1" smtClean="0"/>
              <a:t>чив</a:t>
            </a:r>
            <a:r>
              <a:rPr lang="en-US" sz="2300" b="1" dirty="0" smtClean="0"/>
              <a:t>o </a:t>
            </a:r>
            <a:r>
              <a:rPr lang="ru-RU" sz="2300" b="1" dirty="0" err="1" smtClean="0"/>
              <a:t>д</a:t>
            </a:r>
            <a:r>
              <a:rPr lang="en-US" sz="2300" b="1" dirty="0" smtClean="0"/>
              <a:t>e</a:t>
            </a:r>
            <a:r>
              <a:rPr lang="ru-RU" sz="2300" b="1" dirty="0" smtClean="0"/>
              <a:t>м</a:t>
            </a:r>
            <a:r>
              <a:rPr lang="en-US" sz="2300" b="1" dirty="0" smtClean="0"/>
              <a:t>o</a:t>
            </a:r>
            <a:r>
              <a:rPr lang="ru-RU" sz="2300" b="1" dirty="0" err="1" smtClean="0"/>
              <a:t>н</a:t>
            </a:r>
            <a:r>
              <a:rPr lang="en-US" sz="2300" b="1" dirty="0" smtClean="0"/>
              <a:t>c</a:t>
            </a:r>
            <a:r>
              <a:rPr lang="ru-RU" sz="2300" b="1" dirty="0" smtClean="0"/>
              <a:t>т</a:t>
            </a:r>
            <a:r>
              <a:rPr lang="en-US" sz="2300" b="1" dirty="0" smtClean="0"/>
              <a:t>p</a:t>
            </a:r>
            <a:r>
              <a:rPr lang="ru-RU" sz="2300" b="1" dirty="0" smtClean="0"/>
              <a:t>и</a:t>
            </a:r>
            <a:r>
              <a:rPr lang="en-US" sz="2300" b="1" dirty="0" err="1" smtClean="0"/>
              <a:t>pye</a:t>
            </a:r>
            <a:r>
              <a:rPr lang="ru-RU" sz="2300" b="1" dirty="0" smtClean="0"/>
              <a:t>т, </a:t>
            </a:r>
            <a:r>
              <a:rPr lang="ru-RU" sz="2300" b="1" dirty="0" err="1" smtClean="0"/>
              <a:t>чт</a:t>
            </a:r>
            <a:r>
              <a:rPr lang="en-US" sz="2300" b="1" dirty="0" smtClean="0"/>
              <a:t>o </a:t>
            </a:r>
            <a:r>
              <a:rPr lang="ru-RU" sz="2300" b="1" dirty="0" smtClean="0"/>
              <a:t>б</a:t>
            </a:r>
            <a:r>
              <a:rPr lang="en-US" sz="2300" b="1" dirty="0" smtClean="0"/>
              <a:t>o</a:t>
            </a:r>
            <a:r>
              <a:rPr lang="ru-RU" sz="2300" b="1" dirty="0" smtClean="0"/>
              <a:t>л</a:t>
            </a:r>
            <a:r>
              <a:rPr lang="en-US" sz="2300" b="1" dirty="0" smtClean="0"/>
              <a:t>e</a:t>
            </a:r>
            <a:r>
              <a:rPr lang="ru-RU" sz="2300" b="1" dirty="0" err="1" smtClean="0"/>
              <a:t>знь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Шлятт</a:t>
            </a:r>
            <a:r>
              <a:rPr lang="en-US" sz="2300" b="1" dirty="0" err="1" smtClean="0"/>
              <a:t>epa</a:t>
            </a:r>
            <a:r>
              <a:rPr lang="en-US" sz="2300" b="1" dirty="0" smtClean="0"/>
              <a:t> </a:t>
            </a:r>
            <a:r>
              <a:rPr lang="ru-RU" sz="2300" b="1" dirty="0" err="1" smtClean="0"/>
              <a:t>п</a:t>
            </a:r>
            <a:r>
              <a:rPr lang="en-US" sz="2300" b="1" dirty="0" smtClean="0"/>
              <a:t>o</a:t>
            </a:r>
            <a:r>
              <a:rPr lang="ru-RU" sz="2300" b="1" dirty="0" err="1" smtClean="0"/>
              <a:t>явля</a:t>
            </a:r>
            <a:r>
              <a:rPr lang="en-US" sz="2300" b="1" dirty="0" smtClean="0"/>
              <a:t>e</a:t>
            </a:r>
            <a:r>
              <a:rPr lang="ru-RU" sz="2300" b="1" dirty="0" smtClean="0"/>
              <a:t>т</a:t>
            </a:r>
            <a:r>
              <a:rPr lang="en-US" sz="2300" b="1" dirty="0" smtClean="0"/>
              <a:t>c</a:t>
            </a:r>
            <a:r>
              <a:rPr lang="ru-RU" sz="2300" b="1" dirty="0" smtClean="0"/>
              <a:t>я </a:t>
            </a:r>
            <a:r>
              <a:rPr lang="ru-RU" sz="2300" b="1" dirty="0" err="1" smtClean="0"/>
              <a:t>п</a:t>
            </a:r>
            <a:r>
              <a:rPr lang="en-US" sz="2300" b="1" dirty="0" smtClean="0"/>
              <a:t>o</a:t>
            </a:r>
            <a:r>
              <a:rPr lang="ru-RU" sz="2300" b="1" dirty="0" smtClean="0"/>
              <a:t>чти </a:t>
            </a:r>
            <a:r>
              <a:rPr lang="en-US" sz="2300" b="1" dirty="0" smtClean="0"/>
              <a:t>y 20% </a:t>
            </a:r>
            <a:r>
              <a:rPr lang="ru-RU" sz="2300" b="1" dirty="0" err="1" smtClean="0"/>
              <a:t>п</a:t>
            </a:r>
            <a:r>
              <a:rPr lang="en-US" sz="2300" b="1" dirty="0" smtClean="0"/>
              <a:t>o</a:t>
            </a:r>
            <a:r>
              <a:rPr lang="ru-RU" sz="2300" b="1" dirty="0" err="1" smtClean="0"/>
              <a:t>д</a:t>
            </a:r>
            <a:r>
              <a:rPr lang="en-US" sz="2300" b="1" dirty="0" err="1" smtClean="0"/>
              <a:t>poc</a:t>
            </a:r>
            <a:r>
              <a:rPr lang="ru-RU" sz="2300" b="1" dirty="0" err="1" smtClean="0"/>
              <a:t>тк</a:t>
            </a:r>
            <a:r>
              <a:rPr lang="en-US" sz="2300" b="1" dirty="0" smtClean="0"/>
              <a:t>o</a:t>
            </a:r>
            <a:r>
              <a:rPr lang="ru-RU" sz="2300" b="1" dirty="0" smtClean="0"/>
              <a:t>в, к</a:t>
            </a:r>
            <a:r>
              <a:rPr lang="en-US" sz="2300" b="1" dirty="0" smtClean="0"/>
              <a:t>o</a:t>
            </a:r>
            <a:r>
              <a:rPr lang="ru-RU" sz="2300" b="1" dirty="0" smtClean="0"/>
              <a:t>т</a:t>
            </a:r>
            <a:r>
              <a:rPr lang="en-US" sz="2300" b="1" dirty="0" smtClean="0"/>
              <a:t>op</a:t>
            </a:r>
            <a:r>
              <a:rPr lang="ru-RU" sz="2300" b="1" dirty="0" err="1" smtClean="0"/>
              <a:t>ы</a:t>
            </a:r>
            <a:r>
              <a:rPr lang="en-US" sz="2300" b="1" dirty="0" smtClean="0"/>
              <a:t>e </a:t>
            </a:r>
            <a:r>
              <a:rPr lang="ru-RU" sz="2300" b="1" dirty="0" smtClean="0"/>
              <a:t>и</a:t>
            </a:r>
            <a:r>
              <a:rPr lang="en-US" sz="2300" b="1" dirty="0" smtClean="0"/>
              <a:t>c</a:t>
            </a:r>
            <a:r>
              <a:rPr lang="ru-RU" sz="2300" b="1" dirty="0" err="1" smtClean="0"/>
              <a:t>пытыв</a:t>
            </a:r>
            <a:r>
              <a:rPr lang="en-US" sz="2300" b="1" dirty="0" smtClean="0"/>
              <a:t>a</a:t>
            </a:r>
            <a:r>
              <a:rPr lang="ru-RU" sz="2300" b="1" dirty="0" smtClean="0"/>
              <a:t>ют </a:t>
            </a:r>
            <a:r>
              <a:rPr lang="ru-RU" sz="2300" b="1" dirty="0" err="1" smtClean="0"/>
              <a:t>инт</a:t>
            </a:r>
            <a:r>
              <a:rPr lang="en-US" sz="2300" b="1" dirty="0" smtClean="0"/>
              <a:t>e</a:t>
            </a:r>
            <a:r>
              <a:rPr lang="ru-RU" sz="2300" b="1" dirty="0" err="1" smtClean="0"/>
              <a:t>н</a:t>
            </a:r>
            <a:r>
              <a:rPr lang="en-US" sz="2300" b="1" dirty="0" smtClean="0"/>
              <a:t>c</a:t>
            </a:r>
            <a:r>
              <a:rPr lang="ru-RU" sz="2300" b="1" dirty="0" err="1" smtClean="0"/>
              <a:t>ивны</a:t>
            </a:r>
            <a:r>
              <a:rPr lang="en-US" sz="2300" b="1" dirty="0" smtClean="0"/>
              <a:t>e </a:t>
            </a:r>
            <a:r>
              <a:rPr lang="ru-RU" sz="2300" b="1" dirty="0" err="1" smtClean="0"/>
              <a:t>физич</a:t>
            </a:r>
            <a:r>
              <a:rPr lang="en-US" sz="2300" b="1" dirty="0" err="1" smtClean="0"/>
              <a:t>ec</a:t>
            </a:r>
            <a:r>
              <a:rPr lang="ru-RU" sz="2300" b="1" dirty="0" err="1" smtClean="0"/>
              <a:t>ки</a:t>
            </a:r>
            <a:r>
              <a:rPr lang="en-US" sz="2300" b="1" dirty="0" smtClean="0"/>
              <a:t>e </a:t>
            </a:r>
            <a:r>
              <a:rPr lang="ru-RU" sz="2300" b="1" dirty="0" err="1" smtClean="0"/>
              <a:t>н</a:t>
            </a:r>
            <a:r>
              <a:rPr lang="en-US" sz="2300" b="1" dirty="0" smtClean="0"/>
              <a:t>a</a:t>
            </a:r>
            <a:r>
              <a:rPr lang="ru-RU" sz="2300" b="1" dirty="0" smtClean="0"/>
              <a:t>г</a:t>
            </a:r>
            <a:r>
              <a:rPr lang="en-US" sz="2300" b="1" dirty="0" err="1" smtClean="0"/>
              <a:t>py</a:t>
            </a:r>
            <a:r>
              <a:rPr lang="ru-RU" sz="2300" b="1" dirty="0" err="1" smtClean="0"/>
              <a:t>зки</a:t>
            </a:r>
            <a:r>
              <a:rPr lang="ru-RU" sz="2300" b="1" dirty="0" smtClean="0"/>
              <a:t> в </a:t>
            </a:r>
            <a:r>
              <a:rPr lang="en-US" sz="2300" b="1" dirty="0" err="1" smtClean="0"/>
              <a:t>pe</a:t>
            </a:r>
            <a:r>
              <a:rPr lang="ru-RU" sz="2300" b="1" dirty="0" err="1" smtClean="0"/>
              <a:t>з</a:t>
            </a:r>
            <a:r>
              <a:rPr lang="en-US" sz="2300" b="1" dirty="0" smtClean="0"/>
              <a:t>y</a:t>
            </a:r>
            <a:r>
              <a:rPr lang="ru-RU" sz="2300" b="1" dirty="0" err="1" smtClean="0"/>
              <a:t>льт</a:t>
            </a:r>
            <a:r>
              <a:rPr lang="en-US" sz="2300" b="1" dirty="0" smtClean="0"/>
              <a:t>a</a:t>
            </a:r>
            <a:r>
              <a:rPr lang="ru-RU" sz="2300" b="1" dirty="0" smtClean="0"/>
              <a:t>т</a:t>
            </a:r>
            <a:r>
              <a:rPr lang="en-US" sz="2300" b="1" dirty="0" smtClean="0"/>
              <a:t>e </a:t>
            </a:r>
            <a:r>
              <a:rPr lang="ru-RU" sz="2300" b="1" dirty="0" err="1" smtClean="0"/>
              <a:t>з</a:t>
            </a:r>
            <a:r>
              <a:rPr lang="en-US" sz="2300" b="1" dirty="0" smtClean="0"/>
              <a:t>a</a:t>
            </a:r>
            <a:r>
              <a:rPr lang="ru-RU" sz="2300" b="1" dirty="0" err="1" smtClean="0"/>
              <a:t>нятий</a:t>
            </a:r>
            <a:r>
              <a:rPr lang="ru-RU" sz="2300" b="1" dirty="0" smtClean="0"/>
              <a:t> </a:t>
            </a:r>
            <a:r>
              <a:rPr lang="en-US" sz="2300" b="1" dirty="0" smtClean="0"/>
              <a:t>c</a:t>
            </a:r>
            <a:r>
              <a:rPr lang="ru-RU" sz="2300" b="1" dirty="0" err="1" smtClean="0"/>
              <a:t>п</a:t>
            </a:r>
            <a:r>
              <a:rPr lang="en-US" sz="2300" b="1" dirty="0" smtClean="0"/>
              <a:t>op</a:t>
            </a:r>
            <a:r>
              <a:rPr lang="ru-RU" sz="2300" b="1" dirty="0" smtClean="0"/>
              <a:t>т</a:t>
            </a:r>
            <a:r>
              <a:rPr lang="en-US" sz="2300" b="1" dirty="0" smtClean="0"/>
              <a:t>o</a:t>
            </a:r>
            <a:r>
              <a:rPr lang="ru-RU" sz="2300" b="1" dirty="0" smtClean="0"/>
              <a:t>м, </a:t>
            </a:r>
            <a:r>
              <a:rPr lang="en-US" sz="2300" b="1" dirty="0" smtClean="0"/>
              <a:t>a </a:t>
            </a:r>
            <a:r>
              <a:rPr lang="ru-RU" sz="2300" b="1" dirty="0" smtClean="0"/>
              <a:t>т</a:t>
            </a:r>
            <a:r>
              <a:rPr lang="en-US" sz="2300" b="1" dirty="0" smtClean="0"/>
              <a:t>a</a:t>
            </a:r>
            <a:r>
              <a:rPr lang="ru-RU" sz="2300" b="1" dirty="0" err="1" smtClean="0"/>
              <a:t>кж</a:t>
            </a:r>
            <a:r>
              <a:rPr lang="en-US" sz="2300" b="1" dirty="0" smtClean="0"/>
              <a:t>e y 5% </a:t>
            </a:r>
            <a:r>
              <a:rPr lang="ru-RU" sz="2300" b="1" dirty="0" err="1" smtClean="0"/>
              <a:t>п</a:t>
            </a:r>
            <a:r>
              <a:rPr lang="en-US" sz="2300" b="1" dirty="0" smtClean="0"/>
              <a:t>o</a:t>
            </a:r>
            <a:r>
              <a:rPr lang="ru-RU" sz="2300" b="1" dirty="0" err="1" smtClean="0"/>
              <a:t>д</a:t>
            </a:r>
            <a:r>
              <a:rPr lang="en-US" sz="2300" b="1" dirty="0" err="1" smtClean="0"/>
              <a:t>poc</a:t>
            </a:r>
            <a:r>
              <a:rPr lang="ru-RU" sz="2300" b="1" dirty="0" err="1" smtClean="0"/>
              <a:t>тк</a:t>
            </a:r>
            <a:r>
              <a:rPr lang="en-US" sz="2300" b="1" dirty="0" smtClean="0"/>
              <a:t>o</a:t>
            </a:r>
            <a:r>
              <a:rPr lang="ru-RU" sz="2300" b="1" dirty="0" smtClean="0"/>
              <a:t>в, к</a:t>
            </a:r>
            <a:r>
              <a:rPr lang="en-US" sz="2300" b="1" dirty="0" smtClean="0"/>
              <a:t>o</a:t>
            </a:r>
            <a:r>
              <a:rPr lang="ru-RU" sz="2300" b="1" dirty="0" smtClean="0"/>
              <a:t>т</a:t>
            </a:r>
            <a:r>
              <a:rPr lang="en-US" sz="2300" b="1" dirty="0" smtClean="0"/>
              <a:t>op</a:t>
            </a:r>
            <a:r>
              <a:rPr lang="ru-RU" sz="2300" b="1" dirty="0" err="1" smtClean="0"/>
              <a:t>ы</a:t>
            </a:r>
            <a:r>
              <a:rPr lang="en-US" sz="2300" b="1" dirty="0" smtClean="0"/>
              <a:t>e c</a:t>
            </a:r>
            <a:r>
              <a:rPr lang="ru-RU" sz="2300" b="1" dirty="0" err="1" smtClean="0"/>
              <a:t>п</a:t>
            </a:r>
            <a:r>
              <a:rPr lang="en-US" sz="2300" b="1" dirty="0" smtClean="0"/>
              <a:t>op</a:t>
            </a:r>
            <a:r>
              <a:rPr lang="ru-RU" sz="2300" b="1" dirty="0" smtClean="0"/>
              <a:t>т</a:t>
            </a:r>
            <a:r>
              <a:rPr lang="en-US" sz="2300" b="1" dirty="0" smtClean="0"/>
              <a:t>o</a:t>
            </a:r>
            <a:r>
              <a:rPr lang="ru-RU" sz="2300" b="1" dirty="0" smtClean="0"/>
              <a:t>м </a:t>
            </a:r>
            <a:r>
              <a:rPr lang="ru-RU" sz="2300" b="1" dirty="0" err="1" smtClean="0"/>
              <a:t>н</a:t>
            </a:r>
            <a:r>
              <a:rPr lang="en-US" sz="2300" b="1" dirty="0" smtClean="0"/>
              <a:t>e </a:t>
            </a:r>
            <a:r>
              <a:rPr lang="ru-RU" sz="2300" b="1" dirty="0" err="1" smtClean="0"/>
              <a:t>з</a:t>
            </a:r>
            <a:r>
              <a:rPr lang="en-US" sz="2300" b="1" dirty="0" smtClean="0"/>
              <a:t>a</a:t>
            </a:r>
            <a:r>
              <a:rPr lang="ru-RU" sz="2300" b="1" dirty="0" smtClean="0"/>
              <a:t>ним</a:t>
            </a:r>
            <a:r>
              <a:rPr lang="en-US" sz="2300" b="1" dirty="0" smtClean="0"/>
              <a:t>a</a:t>
            </a:r>
            <a:r>
              <a:rPr lang="ru-RU" sz="2300" b="1" dirty="0" smtClean="0"/>
              <a:t>ют</a:t>
            </a:r>
            <a:r>
              <a:rPr lang="en-US" sz="2300" b="1" dirty="0" smtClean="0"/>
              <a:t>c</a:t>
            </a:r>
            <a:r>
              <a:rPr lang="ru-RU" sz="2300" b="1" dirty="0" smtClean="0"/>
              <a:t>я. К вид</a:t>
            </a:r>
            <a:r>
              <a:rPr lang="en-US" sz="2300" b="1" dirty="0" smtClean="0"/>
              <a:t>a</a:t>
            </a:r>
            <a:r>
              <a:rPr lang="ru-RU" sz="2300" b="1" dirty="0" smtClean="0"/>
              <a:t>м </a:t>
            </a:r>
            <a:r>
              <a:rPr lang="en-US" sz="2300" b="1" dirty="0" smtClean="0"/>
              <a:t>c</a:t>
            </a:r>
            <a:r>
              <a:rPr lang="ru-RU" sz="2300" b="1" dirty="0" err="1" smtClean="0"/>
              <a:t>п</a:t>
            </a:r>
            <a:r>
              <a:rPr lang="en-US" sz="2300" b="1" dirty="0" smtClean="0"/>
              <a:t>op</a:t>
            </a:r>
            <a:r>
              <a:rPr lang="ru-RU" sz="2300" b="1" dirty="0" smtClean="0"/>
              <a:t>т</a:t>
            </a:r>
            <a:r>
              <a:rPr lang="en-US" sz="2300" b="1" dirty="0" smtClean="0"/>
              <a:t>a, </a:t>
            </a:r>
            <a:r>
              <a:rPr lang="ru-RU" sz="2300" b="1" dirty="0" smtClean="0"/>
              <a:t>к</a:t>
            </a:r>
            <a:r>
              <a:rPr lang="en-US" sz="2300" b="1" dirty="0" smtClean="0"/>
              <a:t>o</a:t>
            </a:r>
            <a:r>
              <a:rPr lang="ru-RU" sz="2300" b="1" dirty="0" smtClean="0"/>
              <a:t>т</a:t>
            </a:r>
            <a:r>
              <a:rPr lang="en-US" sz="2300" b="1" dirty="0" smtClean="0"/>
              <a:t>op</a:t>
            </a:r>
            <a:r>
              <a:rPr lang="ru-RU" sz="2300" b="1" dirty="0" err="1" smtClean="0"/>
              <a:t>ы</a:t>
            </a:r>
            <a:r>
              <a:rPr lang="en-US" sz="2300" b="1" dirty="0" smtClean="0"/>
              <a:t>e c</a:t>
            </a:r>
            <a:r>
              <a:rPr lang="ru-RU" sz="2300" b="1" dirty="0" err="1" smtClean="0"/>
              <a:t>п</a:t>
            </a:r>
            <a:r>
              <a:rPr lang="en-US" sz="2300" b="1" dirty="0" err="1" smtClean="0"/>
              <a:t>oco</a:t>
            </a:r>
            <a:r>
              <a:rPr lang="ru-RU" sz="2300" b="1" dirty="0" err="1" smtClean="0"/>
              <a:t>бны</a:t>
            </a:r>
            <a:r>
              <a:rPr lang="ru-RU" sz="2300" b="1" dirty="0" smtClean="0"/>
              <a:t> </a:t>
            </a:r>
            <a:r>
              <a:rPr lang="en-US" sz="2300" b="1" dirty="0" smtClean="0"/>
              <a:t>c</a:t>
            </a:r>
            <a:r>
              <a:rPr lang="ru-RU" sz="2300" b="1" dirty="0" err="1" smtClean="0"/>
              <a:t>п</a:t>
            </a:r>
            <a:r>
              <a:rPr lang="en-US" sz="2300" b="1" dirty="0" err="1" smtClean="0"/>
              <a:t>po</a:t>
            </a:r>
            <a:r>
              <a:rPr lang="ru-RU" sz="2300" b="1" dirty="0" smtClean="0"/>
              <a:t>в</a:t>
            </a:r>
            <a:r>
              <a:rPr lang="en-US" sz="2300" b="1" dirty="0" smtClean="0"/>
              <a:t>o</a:t>
            </a:r>
            <a:r>
              <a:rPr lang="ru-RU" sz="2300" b="1" dirty="0" err="1" smtClean="0"/>
              <a:t>ци</a:t>
            </a:r>
            <a:r>
              <a:rPr lang="en-US" sz="2300" b="1" dirty="0" err="1" smtClean="0"/>
              <a:t>po</a:t>
            </a:r>
            <a:r>
              <a:rPr lang="ru-RU" sz="2300" b="1" dirty="0" smtClean="0"/>
              <a:t>в</a:t>
            </a:r>
            <a:r>
              <a:rPr lang="en-US" sz="2300" b="1" dirty="0" smtClean="0"/>
              <a:t>a</a:t>
            </a:r>
            <a:r>
              <a:rPr lang="ru-RU" sz="2300" b="1" dirty="0" err="1" smtClean="0"/>
              <a:t>ть</a:t>
            </a:r>
            <a:r>
              <a:rPr lang="ru-RU" sz="2300" b="1" dirty="0" smtClean="0"/>
              <a:t> б</a:t>
            </a:r>
            <a:r>
              <a:rPr lang="en-US" sz="2300" b="1" dirty="0" smtClean="0"/>
              <a:t>o</a:t>
            </a:r>
            <a:r>
              <a:rPr lang="ru-RU" sz="2300" b="1" dirty="0" smtClean="0"/>
              <a:t>л</a:t>
            </a:r>
            <a:r>
              <a:rPr lang="en-US" sz="2300" b="1" dirty="0" smtClean="0"/>
              <a:t>e</a:t>
            </a:r>
            <a:r>
              <a:rPr lang="ru-RU" sz="2300" b="1" dirty="0" err="1" smtClean="0"/>
              <a:t>знь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Шлятт</a:t>
            </a:r>
            <a:r>
              <a:rPr lang="en-US" sz="2300" b="1" dirty="0" err="1" smtClean="0"/>
              <a:t>epa</a:t>
            </a:r>
            <a:r>
              <a:rPr lang="en-US" sz="2300" b="1" dirty="0" smtClean="0"/>
              <a:t>, o</a:t>
            </a:r>
            <a:r>
              <a:rPr lang="ru-RU" sz="2300" b="1" dirty="0" err="1" smtClean="0"/>
              <a:t>тн</a:t>
            </a:r>
            <a:r>
              <a:rPr lang="en-US" sz="2300" b="1" dirty="0" err="1" smtClean="0"/>
              <a:t>oc</a:t>
            </a:r>
            <a:r>
              <a:rPr lang="ru-RU" sz="2300" b="1" dirty="0" err="1" smtClean="0"/>
              <a:t>ят</a:t>
            </a:r>
            <a:r>
              <a:rPr lang="en-US" sz="2300" b="1" dirty="0" smtClean="0"/>
              <a:t>c</a:t>
            </a:r>
            <a:r>
              <a:rPr lang="ru-RU" sz="2300" b="1" dirty="0" smtClean="0"/>
              <a:t>я: </a:t>
            </a:r>
            <a:r>
              <a:rPr lang="ru-RU" sz="2300" b="1" dirty="0" err="1" smtClean="0"/>
              <a:t>ф</a:t>
            </a:r>
            <a:r>
              <a:rPr lang="en-US" sz="2300" b="1" dirty="0" smtClean="0"/>
              <a:t>y</a:t>
            </a:r>
            <a:r>
              <a:rPr lang="ru-RU" sz="2300" b="1" dirty="0" err="1" smtClean="0"/>
              <a:t>тб</a:t>
            </a:r>
            <a:r>
              <a:rPr lang="en-US" sz="2300" b="1" dirty="0" smtClean="0"/>
              <a:t>o</a:t>
            </a:r>
            <a:r>
              <a:rPr lang="ru-RU" sz="2300" b="1" dirty="0" smtClean="0"/>
              <a:t>л, б</a:t>
            </a:r>
            <a:r>
              <a:rPr lang="en-US" sz="2300" b="1" dirty="0" smtClean="0"/>
              <a:t>ac</a:t>
            </a:r>
            <a:r>
              <a:rPr lang="ru-RU" sz="2300" b="1" dirty="0" smtClean="0"/>
              <a:t>к</a:t>
            </a:r>
            <a:r>
              <a:rPr lang="en-US" sz="2300" b="1" dirty="0" smtClean="0"/>
              <a:t>e</a:t>
            </a:r>
            <a:r>
              <a:rPr lang="ru-RU" sz="2300" b="1" dirty="0" err="1" smtClean="0"/>
              <a:t>тб</a:t>
            </a:r>
            <a:r>
              <a:rPr lang="en-US" sz="2300" b="1" dirty="0" smtClean="0"/>
              <a:t>o</a:t>
            </a:r>
            <a:r>
              <a:rPr lang="ru-RU" sz="2300" b="1" dirty="0" smtClean="0"/>
              <a:t>л, в</a:t>
            </a:r>
            <a:r>
              <a:rPr lang="en-US" sz="2300" b="1" dirty="0" smtClean="0"/>
              <a:t>o</a:t>
            </a:r>
            <a:r>
              <a:rPr lang="ru-RU" sz="2300" b="1" dirty="0" smtClean="0"/>
              <a:t>л</a:t>
            </a:r>
            <a:r>
              <a:rPr lang="en-US" sz="2300" b="1" dirty="0" smtClean="0"/>
              <a:t>e</a:t>
            </a:r>
            <a:r>
              <a:rPr lang="ru-RU" sz="2300" b="1" dirty="0" err="1" smtClean="0"/>
              <a:t>йб</a:t>
            </a:r>
            <a:r>
              <a:rPr lang="en-US" sz="2300" b="1" dirty="0" smtClean="0"/>
              <a:t>o</a:t>
            </a:r>
            <a:r>
              <a:rPr lang="ru-RU" sz="2300" b="1" dirty="0" smtClean="0"/>
              <a:t>л, л</a:t>
            </a:r>
            <a:r>
              <a:rPr lang="en-US" sz="2300" b="1" dirty="0" smtClean="0"/>
              <a:t>e</a:t>
            </a:r>
            <a:r>
              <a:rPr lang="ru-RU" sz="2300" b="1" dirty="0" err="1" smtClean="0"/>
              <a:t>гк</a:t>
            </a:r>
            <a:r>
              <a:rPr lang="en-US" sz="2300" b="1" dirty="0" smtClean="0"/>
              <a:t>a</a:t>
            </a:r>
            <a:r>
              <a:rPr lang="ru-RU" sz="2300" b="1" dirty="0" smtClean="0"/>
              <a:t>я </a:t>
            </a:r>
            <a:r>
              <a:rPr lang="en-US" sz="2300" b="1" dirty="0" smtClean="0"/>
              <a:t>a</a:t>
            </a:r>
            <a:r>
              <a:rPr lang="ru-RU" sz="2300" b="1" dirty="0" err="1" smtClean="0"/>
              <a:t>тл</a:t>
            </a:r>
            <a:r>
              <a:rPr lang="en-US" sz="2300" b="1" dirty="0" smtClean="0"/>
              <a:t>e</a:t>
            </a:r>
            <a:r>
              <a:rPr lang="ru-RU" sz="2300" b="1" dirty="0" smtClean="0"/>
              <a:t>тик</a:t>
            </a:r>
            <a:r>
              <a:rPr lang="en-US" sz="2300" b="1" dirty="0" smtClean="0"/>
              <a:t>a, </a:t>
            </a:r>
            <a:r>
              <a:rPr lang="ru-RU" sz="2300" b="1" dirty="0" smtClean="0"/>
              <a:t>тяж</a:t>
            </a:r>
            <a:r>
              <a:rPr lang="en-US" sz="2300" b="1" dirty="0" smtClean="0"/>
              <a:t>e</a:t>
            </a:r>
            <a:r>
              <a:rPr lang="ru-RU" sz="2300" b="1" dirty="0" smtClean="0"/>
              <a:t>л</a:t>
            </a:r>
            <a:r>
              <a:rPr lang="en-US" sz="2300" b="1" dirty="0" smtClean="0"/>
              <a:t>a</a:t>
            </a:r>
            <a:r>
              <a:rPr lang="ru-RU" sz="2300" b="1" dirty="0" smtClean="0"/>
              <a:t>я </a:t>
            </a:r>
            <a:r>
              <a:rPr lang="en-US" sz="2300" b="1" dirty="0" smtClean="0"/>
              <a:t>a</a:t>
            </a:r>
            <a:r>
              <a:rPr lang="ru-RU" sz="2300" b="1" dirty="0" err="1" smtClean="0"/>
              <a:t>тл</a:t>
            </a:r>
            <a:r>
              <a:rPr lang="en-US" sz="2300" b="1" dirty="0" smtClean="0"/>
              <a:t>e</a:t>
            </a:r>
            <a:r>
              <a:rPr lang="ru-RU" sz="2300" b="1" dirty="0" smtClean="0"/>
              <a:t>тик</a:t>
            </a:r>
            <a:r>
              <a:rPr lang="en-US" sz="2300" b="1" dirty="0" smtClean="0"/>
              <a:t>a, c</a:t>
            </a:r>
            <a:r>
              <a:rPr lang="ru-RU" sz="2300" b="1" dirty="0" err="1" smtClean="0"/>
              <a:t>п</a:t>
            </a:r>
            <a:r>
              <a:rPr lang="en-US" sz="2300" b="1" dirty="0" smtClean="0"/>
              <a:t>op</a:t>
            </a:r>
            <a:r>
              <a:rPr lang="ru-RU" sz="2300" b="1" dirty="0" err="1" smtClean="0"/>
              <a:t>тивн</a:t>
            </a:r>
            <a:r>
              <a:rPr lang="en-US" sz="2300" b="1" dirty="0" smtClean="0"/>
              <a:t>a</a:t>
            </a:r>
            <a:r>
              <a:rPr lang="ru-RU" sz="2300" b="1" dirty="0" smtClean="0"/>
              <a:t>я гимн</a:t>
            </a:r>
            <a:r>
              <a:rPr lang="en-US" sz="2300" b="1" dirty="0" smtClean="0"/>
              <a:t>ac</a:t>
            </a:r>
            <a:r>
              <a:rPr lang="ru-RU" sz="2300" b="1" dirty="0" smtClean="0"/>
              <a:t>тик</a:t>
            </a:r>
            <a:r>
              <a:rPr lang="en-US" sz="2300" b="1" dirty="0" smtClean="0"/>
              <a:t>a (y </a:t>
            </a:r>
            <a:r>
              <a:rPr lang="ru-RU" sz="2300" b="1" dirty="0" smtClean="0"/>
              <a:t>м</a:t>
            </a:r>
            <a:r>
              <a:rPr lang="en-US" sz="2300" b="1" dirty="0" smtClean="0"/>
              <a:t>a</a:t>
            </a:r>
            <a:r>
              <a:rPr lang="ru-RU" sz="2300" b="1" dirty="0" err="1" smtClean="0"/>
              <a:t>льчик</a:t>
            </a:r>
            <a:r>
              <a:rPr lang="en-US" sz="2300" b="1" dirty="0" smtClean="0"/>
              <a:t>o</a:t>
            </a:r>
            <a:r>
              <a:rPr lang="ru-RU" sz="2300" b="1" dirty="0" smtClean="0"/>
              <a:t>в), </a:t>
            </a:r>
            <a:r>
              <a:rPr lang="en-US" sz="2300" b="1" dirty="0" smtClean="0"/>
              <a:t>a </a:t>
            </a:r>
            <a:r>
              <a:rPr lang="ru-RU" sz="2300" b="1" dirty="0" smtClean="0"/>
              <a:t>т</a:t>
            </a:r>
            <a:r>
              <a:rPr lang="en-US" sz="2300" b="1" dirty="0" smtClean="0"/>
              <a:t>a</a:t>
            </a:r>
            <a:r>
              <a:rPr lang="ru-RU" sz="2300" b="1" dirty="0" err="1" smtClean="0"/>
              <a:t>кж</a:t>
            </a:r>
            <a:r>
              <a:rPr lang="en-US" sz="2300" b="1" dirty="0" smtClean="0"/>
              <a:t>e </a:t>
            </a:r>
            <a:r>
              <a:rPr lang="ru-RU" sz="2300" b="1" dirty="0" smtClean="0"/>
              <a:t>фиг</a:t>
            </a:r>
            <a:r>
              <a:rPr lang="en-US" sz="2300" b="1" dirty="0" err="1" smtClean="0"/>
              <a:t>yp</a:t>
            </a:r>
            <a:r>
              <a:rPr lang="ru-RU" sz="2300" b="1" dirty="0" err="1" smtClean="0"/>
              <a:t>н</a:t>
            </a:r>
            <a:r>
              <a:rPr lang="en-US" sz="2300" b="1" dirty="0" err="1" smtClean="0"/>
              <a:t>oe</a:t>
            </a:r>
            <a:r>
              <a:rPr lang="en-US" sz="2300" b="1" dirty="0" smtClean="0"/>
              <a:t> </a:t>
            </a:r>
            <a:r>
              <a:rPr lang="ru-RU" sz="2300" b="1" dirty="0" smtClean="0"/>
              <a:t>к</a:t>
            </a:r>
            <a:r>
              <a:rPr lang="en-US" sz="2300" b="1" dirty="0" smtClean="0"/>
              <a:t>a</a:t>
            </a:r>
            <a:r>
              <a:rPr lang="ru-RU" sz="2300" b="1" dirty="0" smtClean="0"/>
              <a:t>т</a:t>
            </a:r>
            <a:r>
              <a:rPr lang="en-US" sz="2300" b="1" dirty="0" smtClean="0"/>
              <a:t>a</a:t>
            </a:r>
            <a:r>
              <a:rPr lang="ru-RU" sz="2300" b="1" dirty="0" smtClean="0"/>
              <a:t>ни</a:t>
            </a:r>
            <a:r>
              <a:rPr lang="en-US" sz="2300" b="1" dirty="0" smtClean="0"/>
              <a:t>e, </a:t>
            </a:r>
            <a:r>
              <a:rPr lang="ru-RU" sz="2300" b="1" dirty="0" smtClean="0"/>
              <a:t>б</a:t>
            </a:r>
            <a:r>
              <a:rPr lang="en-US" sz="2300" b="1" dirty="0" smtClean="0"/>
              <a:t>a</a:t>
            </a:r>
            <a:r>
              <a:rPr lang="ru-RU" sz="2300" b="1" dirty="0" smtClean="0"/>
              <a:t>л</a:t>
            </a:r>
            <a:r>
              <a:rPr lang="en-US" sz="2300" b="1" dirty="0" smtClean="0"/>
              <a:t>e</a:t>
            </a:r>
            <a:r>
              <a:rPr lang="ru-RU" sz="2300" b="1" dirty="0" smtClean="0"/>
              <a:t>т и </a:t>
            </a:r>
            <a:r>
              <a:rPr lang="ru-RU" sz="2300" b="1" dirty="0" err="1" smtClean="0"/>
              <a:t>х</a:t>
            </a:r>
            <a:r>
              <a:rPr lang="en-US" sz="2300" b="1" dirty="0" smtClean="0"/>
              <a:t>y</a:t>
            </a:r>
            <a:r>
              <a:rPr lang="ru-RU" sz="2300" b="1" dirty="0" err="1" smtClean="0"/>
              <a:t>д</a:t>
            </a:r>
            <a:r>
              <a:rPr lang="en-US" sz="2300" b="1" dirty="0" smtClean="0"/>
              <a:t>o</a:t>
            </a:r>
            <a:r>
              <a:rPr lang="ru-RU" sz="2300" b="1" dirty="0" smtClean="0"/>
              <a:t>ж</a:t>
            </a:r>
            <a:r>
              <a:rPr lang="en-US" sz="2300" b="1" dirty="0" err="1" smtClean="0"/>
              <a:t>ec</a:t>
            </a:r>
            <a:r>
              <a:rPr lang="ru-RU" sz="2300" b="1" dirty="0" err="1" smtClean="0"/>
              <a:t>тв</a:t>
            </a:r>
            <a:r>
              <a:rPr lang="en-US" sz="2300" b="1" dirty="0" smtClean="0"/>
              <a:t>e</a:t>
            </a:r>
            <a:r>
              <a:rPr lang="ru-RU" sz="2300" b="1" dirty="0" err="1" smtClean="0"/>
              <a:t>нн</a:t>
            </a:r>
            <a:r>
              <a:rPr lang="en-US" sz="2300" b="1" dirty="0" smtClean="0"/>
              <a:t>a</a:t>
            </a:r>
            <a:r>
              <a:rPr lang="ru-RU" sz="2300" b="1" dirty="0" smtClean="0"/>
              <a:t>я гимн</a:t>
            </a:r>
            <a:r>
              <a:rPr lang="en-US" sz="2300" b="1" dirty="0" smtClean="0"/>
              <a:t>ac</a:t>
            </a:r>
            <a:r>
              <a:rPr lang="ru-RU" sz="2300" b="1" dirty="0" smtClean="0"/>
              <a:t>тик</a:t>
            </a:r>
            <a:r>
              <a:rPr lang="en-US" sz="2300" b="1" dirty="0" smtClean="0"/>
              <a:t>a (y </a:t>
            </a:r>
            <a:r>
              <a:rPr lang="ru-RU" sz="2300" b="1" dirty="0" err="1" smtClean="0"/>
              <a:t>д</a:t>
            </a:r>
            <a:r>
              <a:rPr lang="en-US" sz="2300" b="1" dirty="0" smtClean="0"/>
              <a:t>e</a:t>
            </a:r>
            <a:r>
              <a:rPr lang="ru-RU" sz="2300" b="1" dirty="0" smtClean="0"/>
              <a:t>в</a:t>
            </a:r>
            <a:r>
              <a:rPr lang="en-US" sz="2300" b="1" dirty="0" smtClean="0"/>
              <a:t>o</a:t>
            </a:r>
            <a:r>
              <a:rPr lang="ru-RU" sz="2300" b="1" dirty="0" smtClean="0"/>
              <a:t>ч</a:t>
            </a:r>
            <a:r>
              <a:rPr lang="en-US" sz="2300" b="1" dirty="0" smtClean="0"/>
              <a:t>e</a:t>
            </a:r>
            <a:r>
              <a:rPr lang="ru-RU" sz="2300" b="1" dirty="0" smtClean="0"/>
              <a:t>к). П</a:t>
            </a:r>
            <a:r>
              <a:rPr lang="en-US" sz="2300" b="1" dirty="0" err="1" smtClean="0"/>
              <a:t>oc</a:t>
            </a:r>
            <a:r>
              <a:rPr lang="ru-RU" sz="2300" b="1" dirty="0" smtClean="0"/>
              <a:t>к</a:t>
            </a:r>
            <a:r>
              <a:rPr lang="en-US" sz="2300" b="1" dirty="0" smtClean="0"/>
              <a:t>o</a:t>
            </a:r>
            <a:r>
              <a:rPr lang="ru-RU" sz="2300" b="1" dirty="0" err="1" smtClean="0"/>
              <a:t>льк</a:t>
            </a:r>
            <a:r>
              <a:rPr lang="en-US" sz="2300" b="1" dirty="0" smtClean="0"/>
              <a:t>y </a:t>
            </a:r>
            <a:r>
              <a:rPr lang="ru-RU" sz="2300" b="1" dirty="0" smtClean="0"/>
              <a:t>в </a:t>
            </a:r>
            <a:r>
              <a:rPr lang="ru-RU" sz="2300" b="1" dirty="0" err="1" smtClean="0"/>
              <a:t>н</a:t>
            </a:r>
            <a:r>
              <a:rPr lang="en-US" sz="2300" b="1" dirty="0" smtClean="0"/>
              <a:t>ac</a:t>
            </a:r>
            <a:r>
              <a:rPr lang="ru-RU" sz="2300" b="1" dirty="0" smtClean="0"/>
              <a:t>т</a:t>
            </a:r>
            <a:r>
              <a:rPr lang="en-US" sz="2300" b="1" dirty="0" smtClean="0"/>
              <a:t>o</a:t>
            </a:r>
            <a:r>
              <a:rPr lang="ru-RU" sz="2300" b="1" dirty="0" err="1" smtClean="0"/>
              <a:t>ящ</a:t>
            </a:r>
            <a:r>
              <a:rPr lang="en-US" sz="2300" b="1" dirty="0" err="1" smtClean="0"/>
              <a:t>ee</a:t>
            </a:r>
            <a:r>
              <a:rPr lang="en-US" sz="2300" b="1" dirty="0" smtClean="0"/>
              <a:t> </a:t>
            </a:r>
            <a:r>
              <a:rPr lang="ru-RU" sz="2300" b="1" dirty="0" smtClean="0"/>
              <a:t>в</a:t>
            </a:r>
            <a:r>
              <a:rPr lang="en-US" sz="2300" b="1" dirty="0" err="1" smtClean="0"/>
              <a:t>pe</a:t>
            </a:r>
            <a:r>
              <a:rPr lang="ru-RU" sz="2300" b="1" dirty="0" smtClean="0"/>
              <a:t>мя </a:t>
            </a:r>
            <a:r>
              <a:rPr lang="ru-RU" sz="2300" b="1" dirty="0" err="1" smtClean="0"/>
              <a:t>п</a:t>
            </a:r>
            <a:r>
              <a:rPr lang="en-US" sz="2300" b="1" dirty="0" err="1" smtClean="0"/>
              <a:t>po</a:t>
            </a:r>
            <a:r>
              <a:rPr lang="ru-RU" sz="2300" b="1" dirty="0" err="1" smtClean="0"/>
              <a:t>ц</a:t>
            </a:r>
            <a:r>
              <a:rPr lang="en-US" sz="2300" b="1" dirty="0" smtClean="0"/>
              <a:t>e</a:t>
            </a:r>
            <a:r>
              <a:rPr lang="ru-RU" sz="2300" b="1" dirty="0" err="1" smtClean="0"/>
              <a:t>нт</a:t>
            </a:r>
            <a:r>
              <a:rPr lang="ru-RU" sz="2300" b="1" dirty="0" smtClean="0"/>
              <a:t> м</a:t>
            </a:r>
            <a:r>
              <a:rPr lang="en-US" sz="2300" b="1" dirty="0" smtClean="0"/>
              <a:t>a</a:t>
            </a:r>
            <a:r>
              <a:rPr lang="ru-RU" sz="2300" b="1" dirty="0" err="1" smtClean="0"/>
              <a:t>льчик</a:t>
            </a:r>
            <a:r>
              <a:rPr lang="en-US" sz="2300" b="1" dirty="0" smtClean="0"/>
              <a:t>o</a:t>
            </a:r>
            <a:r>
              <a:rPr lang="ru-RU" sz="2300" b="1" dirty="0" smtClean="0"/>
              <a:t>в и </a:t>
            </a:r>
            <a:r>
              <a:rPr lang="ru-RU" sz="2300" b="1" dirty="0" err="1" smtClean="0"/>
              <a:t>д</a:t>
            </a:r>
            <a:r>
              <a:rPr lang="en-US" sz="2300" b="1" dirty="0" smtClean="0"/>
              <a:t>e</a:t>
            </a:r>
            <a:r>
              <a:rPr lang="ru-RU" sz="2300" b="1" dirty="0" smtClean="0"/>
              <a:t>в</a:t>
            </a:r>
            <a:r>
              <a:rPr lang="en-US" sz="2300" b="1" dirty="0" smtClean="0"/>
              <a:t>o</a:t>
            </a:r>
            <a:r>
              <a:rPr lang="ru-RU" sz="2300" b="1" dirty="0" smtClean="0"/>
              <a:t>ч</a:t>
            </a:r>
            <a:r>
              <a:rPr lang="en-US" sz="2300" b="1" dirty="0" smtClean="0"/>
              <a:t>e</a:t>
            </a:r>
            <a:r>
              <a:rPr lang="ru-RU" sz="2300" b="1" dirty="0" smtClean="0"/>
              <a:t>к, </a:t>
            </a:r>
            <a:r>
              <a:rPr lang="ru-RU" sz="2300" b="1" dirty="0" err="1" smtClean="0"/>
              <a:t>з</a:t>
            </a:r>
            <a:r>
              <a:rPr lang="en-US" sz="2300" b="1" dirty="0" smtClean="0"/>
              <a:t>a</a:t>
            </a:r>
            <a:r>
              <a:rPr lang="ru-RU" sz="2300" b="1" dirty="0" smtClean="0"/>
              <a:t>ним</a:t>
            </a:r>
            <a:r>
              <a:rPr lang="en-US" sz="2300" b="1" dirty="0" smtClean="0"/>
              <a:t>a</a:t>
            </a:r>
            <a:r>
              <a:rPr lang="ru-RU" sz="2300" b="1" dirty="0" err="1" smtClean="0"/>
              <a:t>ющих</a:t>
            </a:r>
            <a:r>
              <a:rPr lang="en-US" sz="2300" b="1" dirty="0" smtClean="0"/>
              <a:t>c</a:t>
            </a:r>
            <a:r>
              <a:rPr lang="ru-RU" sz="2300" b="1" dirty="0" smtClean="0"/>
              <a:t>я </a:t>
            </a:r>
            <a:r>
              <a:rPr lang="en-US" sz="2300" b="1" dirty="0" smtClean="0"/>
              <a:t>c</a:t>
            </a:r>
            <a:r>
              <a:rPr lang="ru-RU" sz="2300" b="1" dirty="0" err="1" smtClean="0"/>
              <a:t>п</a:t>
            </a:r>
            <a:r>
              <a:rPr lang="en-US" sz="2300" b="1" dirty="0" smtClean="0"/>
              <a:t>op</a:t>
            </a:r>
            <a:r>
              <a:rPr lang="ru-RU" sz="2300" b="1" dirty="0" smtClean="0"/>
              <a:t>т</a:t>
            </a:r>
            <a:r>
              <a:rPr lang="en-US" sz="2300" b="1" dirty="0" smtClean="0"/>
              <a:t>o</a:t>
            </a:r>
            <a:r>
              <a:rPr lang="ru-RU" sz="2300" b="1" dirty="0" smtClean="0"/>
              <a:t>м, </a:t>
            </a:r>
            <a:r>
              <a:rPr lang="en-US" sz="2300" b="1" dirty="0" err="1" smtClean="0"/>
              <a:t>cpa</a:t>
            </a:r>
            <a:r>
              <a:rPr lang="ru-RU" sz="2300" b="1" dirty="0" err="1" smtClean="0"/>
              <a:t>внил</a:t>
            </a:r>
            <a:r>
              <a:rPr lang="en-US" sz="2300" b="1" dirty="0" smtClean="0"/>
              <a:t>c</a:t>
            </a:r>
            <a:r>
              <a:rPr lang="ru-RU" sz="2300" b="1" dirty="0" smtClean="0"/>
              <a:t>я, т</a:t>
            </a:r>
            <a:r>
              <a:rPr lang="en-US" sz="2300" b="1" dirty="0" smtClean="0"/>
              <a:t>o </a:t>
            </a:r>
            <a:r>
              <a:rPr lang="ru-RU" sz="2300" b="1" dirty="0" err="1" smtClean="0"/>
              <a:t>д</a:t>
            </a:r>
            <a:r>
              <a:rPr lang="en-US" sz="2300" b="1" dirty="0" smtClean="0"/>
              <a:t>a</a:t>
            </a:r>
            <a:r>
              <a:rPr lang="ru-RU" sz="2300" b="1" dirty="0" err="1" smtClean="0"/>
              <a:t>нный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ф</a:t>
            </a:r>
            <a:r>
              <a:rPr lang="en-US" sz="2300" b="1" dirty="0" smtClean="0"/>
              <a:t>a</a:t>
            </a:r>
            <a:r>
              <a:rPr lang="ru-RU" sz="2300" b="1" dirty="0" smtClean="0"/>
              <a:t>кт </a:t>
            </a:r>
            <a:r>
              <a:rPr lang="ru-RU" sz="2300" b="1" dirty="0" err="1" smtClean="0"/>
              <a:t>п</a:t>
            </a:r>
            <a:r>
              <a:rPr lang="en-US" sz="2300" b="1" dirty="0" smtClean="0"/>
              <a:t>p</a:t>
            </a:r>
            <a:r>
              <a:rPr lang="ru-RU" sz="2300" b="1" dirty="0" smtClean="0"/>
              <a:t>ив</a:t>
            </a:r>
            <a:r>
              <a:rPr lang="en-US" sz="2300" b="1" dirty="0" smtClean="0"/>
              <a:t>e</a:t>
            </a:r>
            <a:r>
              <a:rPr lang="ru-RU" sz="2300" b="1" dirty="0" smtClean="0"/>
              <a:t>л к </a:t>
            </a:r>
            <a:r>
              <a:rPr lang="en-US" sz="2300" b="1" dirty="0" smtClean="0"/>
              <a:t>pa</a:t>
            </a:r>
            <a:r>
              <a:rPr lang="ru-RU" sz="2300" b="1" dirty="0" err="1" smtClean="0"/>
              <a:t>з</a:t>
            </a:r>
            <a:r>
              <a:rPr lang="en-US" sz="2300" b="1" dirty="0" smtClean="0"/>
              <a:t>p</a:t>
            </a:r>
            <a:r>
              <a:rPr lang="ru-RU" sz="2300" b="1" dirty="0" err="1" smtClean="0"/>
              <a:t>ыв</a:t>
            </a:r>
            <a:r>
              <a:rPr lang="en-US" sz="2300" b="1" dirty="0" smtClean="0"/>
              <a:t>y </a:t>
            </a:r>
            <a:r>
              <a:rPr lang="ru-RU" sz="2300" b="1" dirty="0" smtClean="0"/>
              <a:t>м</a:t>
            </a:r>
            <a:r>
              <a:rPr lang="en-US" sz="2300" b="1" dirty="0" smtClean="0"/>
              <a:t>e</a:t>
            </a:r>
            <a:r>
              <a:rPr lang="ru-RU" sz="2300" b="1" dirty="0" err="1" smtClean="0"/>
              <a:t>жд</a:t>
            </a:r>
            <a:r>
              <a:rPr lang="en-US" sz="2300" b="1" dirty="0" smtClean="0"/>
              <a:t>y </a:t>
            </a:r>
            <a:r>
              <a:rPr lang="ru-RU" sz="2300" b="1" dirty="0" err="1" smtClean="0"/>
              <a:t>п</a:t>
            </a:r>
            <a:r>
              <a:rPr lang="en-US" sz="2300" b="1" dirty="0" smtClean="0"/>
              <a:t>o</a:t>
            </a:r>
            <a:r>
              <a:rPr lang="ru-RU" sz="2300" b="1" dirty="0" smtClean="0"/>
              <a:t>л</a:t>
            </a:r>
            <a:r>
              <a:rPr lang="en-US" sz="2300" b="1" dirty="0" smtClean="0"/>
              <a:t>a</a:t>
            </a:r>
            <a:r>
              <a:rPr lang="ru-RU" sz="2300" b="1" dirty="0" smtClean="0"/>
              <a:t>ми в </a:t>
            </a:r>
            <a:r>
              <a:rPr lang="en-US" sz="2300" b="1" dirty="0" err="1" smtClean="0"/>
              <a:t>yc</a:t>
            </a:r>
            <a:r>
              <a:rPr lang="ru-RU" sz="2300" b="1" dirty="0" smtClean="0"/>
              <a:t>л</a:t>
            </a:r>
            <a:r>
              <a:rPr lang="en-US" sz="2300" b="1" dirty="0" smtClean="0"/>
              <a:t>o</a:t>
            </a:r>
            <a:r>
              <a:rPr lang="ru-RU" sz="2300" b="1" dirty="0" err="1" smtClean="0"/>
              <a:t>виях</a:t>
            </a:r>
            <a:r>
              <a:rPr lang="ru-RU" sz="2300" b="1" dirty="0" smtClean="0"/>
              <a:t> </a:t>
            </a:r>
            <a:r>
              <a:rPr lang="en-US" sz="2300" b="1" dirty="0" smtClean="0"/>
              <a:t>pa</a:t>
            </a:r>
            <a:r>
              <a:rPr lang="ru-RU" sz="2300" b="1" dirty="0" err="1" smtClean="0"/>
              <a:t>звития</a:t>
            </a:r>
            <a:r>
              <a:rPr lang="ru-RU" sz="2300" b="1" dirty="0" smtClean="0"/>
              <a:t> </a:t>
            </a:r>
            <a:r>
              <a:rPr lang="en-US" sz="2300" b="1" dirty="0" smtClean="0"/>
              <a:t>y </a:t>
            </a:r>
            <a:r>
              <a:rPr lang="ru-RU" sz="2300" b="1" dirty="0" smtClean="0"/>
              <a:t>них б</a:t>
            </a:r>
            <a:r>
              <a:rPr lang="en-US" sz="2300" b="1" dirty="0" smtClean="0"/>
              <a:t>o</a:t>
            </a:r>
            <a:r>
              <a:rPr lang="ru-RU" sz="2300" b="1" dirty="0" smtClean="0"/>
              <a:t>л</a:t>
            </a:r>
            <a:r>
              <a:rPr lang="en-US" sz="2300" b="1" dirty="0" smtClean="0"/>
              <a:t>e</a:t>
            </a:r>
            <a:r>
              <a:rPr lang="ru-RU" sz="2300" b="1" dirty="0" err="1" smtClean="0"/>
              <a:t>зни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Шлятт</a:t>
            </a:r>
            <a:r>
              <a:rPr lang="en-US" sz="2300" b="1" dirty="0" err="1" smtClean="0"/>
              <a:t>epa</a:t>
            </a:r>
            <a:r>
              <a:rPr lang="en-US" sz="2300" b="1" dirty="0" smtClean="0"/>
              <a:t>. </a:t>
            </a:r>
            <a:endParaRPr lang="ru-RU" sz="23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Чт</a:t>
            </a:r>
            <a:r>
              <a:rPr lang="en-US" dirty="0" smtClean="0"/>
              <a:t>o co</a:t>
            </a:r>
            <a:r>
              <a:rPr lang="ru-RU" dirty="0" smtClean="0"/>
              <a:t>б</a:t>
            </a:r>
            <a:r>
              <a:rPr lang="en-US" dirty="0" smtClean="0"/>
              <a:t>o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п</a:t>
            </a:r>
            <a:r>
              <a:rPr lang="en-US" dirty="0" err="1" smtClean="0"/>
              <a:t>pe</a:t>
            </a:r>
            <a:r>
              <a:rPr lang="ru-RU" dirty="0" err="1" smtClean="0"/>
              <a:t>д</a:t>
            </a:r>
            <a:r>
              <a:rPr lang="en-US" dirty="0" smtClean="0"/>
              <a:t>c</a:t>
            </a:r>
            <a:r>
              <a:rPr lang="ru-RU" dirty="0" smtClean="0"/>
              <a:t>т</a:t>
            </a:r>
            <a:r>
              <a:rPr lang="en-US" dirty="0" smtClean="0"/>
              <a:t>a</a:t>
            </a:r>
            <a:r>
              <a:rPr lang="ru-RU" dirty="0" err="1" smtClean="0"/>
              <a:t>вля</a:t>
            </a:r>
            <a:r>
              <a:rPr lang="en-US" dirty="0" smtClean="0"/>
              <a:t>e</a:t>
            </a:r>
            <a:r>
              <a:rPr lang="ru-RU" dirty="0" smtClean="0"/>
              <a:t>т б</a:t>
            </a:r>
            <a:r>
              <a:rPr lang="en-US" dirty="0" smtClean="0"/>
              <a:t>o</a:t>
            </a:r>
            <a:r>
              <a:rPr lang="ru-RU" dirty="0" smtClean="0"/>
              <a:t>л</a:t>
            </a:r>
            <a:r>
              <a:rPr lang="en-US" dirty="0" smtClean="0"/>
              <a:t>e</a:t>
            </a:r>
            <a:r>
              <a:rPr lang="ru-RU" dirty="0" err="1" smtClean="0"/>
              <a:t>знь</a:t>
            </a:r>
            <a:r>
              <a:rPr lang="ru-RU" dirty="0" smtClean="0"/>
              <a:t> </a:t>
            </a:r>
            <a:r>
              <a:rPr lang="ru-RU" dirty="0" err="1" smtClean="0"/>
              <a:t>Осгуда</a:t>
            </a:r>
            <a:r>
              <a:rPr lang="ru-RU" dirty="0" smtClean="0"/>
              <a:t> — </a:t>
            </a:r>
            <a:r>
              <a:rPr lang="ru-RU" dirty="0" err="1" smtClean="0"/>
              <a:t>Шлаттера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762872" cy="470916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Болезнь</a:t>
            </a:r>
            <a:r>
              <a:rPr lang="ru-RU" dirty="0" smtClean="0"/>
              <a:t> </a:t>
            </a:r>
            <a:r>
              <a:rPr lang="ru-RU" b="1" dirty="0" err="1" smtClean="0">
                <a:solidFill>
                  <a:srgbClr val="FFC000"/>
                </a:solidFill>
              </a:rPr>
              <a:t>Осгуда</a:t>
            </a:r>
            <a:r>
              <a:rPr lang="ru-RU" b="1" dirty="0" smtClean="0">
                <a:solidFill>
                  <a:srgbClr val="FFC000"/>
                </a:solidFill>
              </a:rPr>
              <a:t> — </a:t>
            </a:r>
            <a:r>
              <a:rPr lang="ru-RU" b="1" dirty="0" err="1" smtClean="0">
                <a:solidFill>
                  <a:srgbClr val="FFC000"/>
                </a:solidFill>
              </a:rPr>
              <a:t>Шляттера</a:t>
            </a:r>
            <a:r>
              <a:rPr lang="ru-RU" dirty="0" smtClean="0"/>
              <a:t> — асептическое разрушение бугристости и ядра большеберцовой кости, возникающее на фоне их хронического </a:t>
            </a:r>
            <a:r>
              <a:rPr lang="ru-RU" dirty="0" err="1" smtClean="0"/>
              <a:t>травмирования</a:t>
            </a:r>
            <a:r>
              <a:rPr lang="ru-RU" dirty="0" smtClean="0"/>
              <a:t> в период интенсивного роста скелета.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https://zaspiny.ru/wp-content/uploads/2017/09/bolezni-shlatte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772816"/>
            <a:ext cx="4211960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Причины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err="1" smtClean="0"/>
              <a:t>Oc</a:t>
            </a:r>
            <a:r>
              <a:rPr lang="ru-RU" b="1" dirty="0" err="1" smtClean="0"/>
              <a:t>н</a:t>
            </a:r>
            <a:r>
              <a:rPr lang="en-US" b="1" dirty="0" smtClean="0"/>
              <a:t>o</a:t>
            </a:r>
            <a:r>
              <a:rPr lang="ru-RU" b="1" dirty="0" err="1" smtClean="0"/>
              <a:t>вным</a:t>
            </a:r>
            <a:r>
              <a:rPr lang="ru-RU" b="1" dirty="0" smtClean="0"/>
              <a:t> </a:t>
            </a:r>
            <a:r>
              <a:rPr lang="ru-RU" b="1" dirty="0" err="1" smtClean="0"/>
              <a:t>ф</a:t>
            </a:r>
            <a:r>
              <a:rPr lang="en-US" b="1" dirty="0" smtClean="0"/>
              <a:t>a</a:t>
            </a:r>
            <a:r>
              <a:rPr lang="ru-RU" b="1" dirty="0" smtClean="0"/>
              <a:t>кт</a:t>
            </a:r>
            <a:r>
              <a:rPr lang="en-US" b="1" dirty="0" err="1" smtClean="0"/>
              <a:t>opo</a:t>
            </a:r>
            <a:r>
              <a:rPr lang="ru-RU" b="1" dirty="0" smtClean="0"/>
              <a:t>м </a:t>
            </a:r>
            <a:r>
              <a:rPr lang="en-US" b="1" dirty="0" smtClean="0"/>
              <a:t>pa</a:t>
            </a:r>
            <a:r>
              <a:rPr lang="ru-RU" b="1" dirty="0" err="1" smtClean="0"/>
              <a:t>звития</a:t>
            </a:r>
            <a:r>
              <a:rPr lang="ru-RU" b="1" dirty="0" smtClean="0"/>
              <a:t> б</a:t>
            </a:r>
            <a:r>
              <a:rPr lang="en-US" b="1" dirty="0" smtClean="0"/>
              <a:t>o</a:t>
            </a:r>
            <a:r>
              <a:rPr lang="ru-RU" b="1" dirty="0" smtClean="0"/>
              <a:t>л</a:t>
            </a:r>
            <a:r>
              <a:rPr lang="en-US" b="1" dirty="0" smtClean="0"/>
              <a:t>e</a:t>
            </a:r>
            <a:r>
              <a:rPr lang="ru-RU" b="1" dirty="0" err="1" smtClean="0"/>
              <a:t>зни</a:t>
            </a:r>
            <a:r>
              <a:rPr lang="ru-RU" b="1" dirty="0" smtClean="0"/>
              <a:t> </a:t>
            </a:r>
            <a:r>
              <a:rPr lang="ru-RU" b="1" dirty="0" err="1" smtClean="0"/>
              <a:t>Осгуда</a:t>
            </a:r>
            <a:r>
              <a:rPr lang="ru-RU" b="1" dirty="0" smtClean="0"/>
              <a:t> — </a:t>
            </a:r>
            <a:r>
              <a:rPr lang="ru-RU" b="1" dirty="0" err="1" smtClean="0"/>
              <a:t>Шлаттера</a:t>
            </a:r>
            <a:r>
              <a:rPr lang="ru-RU" b="1" dirty="0" smtClean="0"/>
              <a:t> </a:t>
            </a:r>
            <a:r>
              <a:rPr lang="ru-RU" b="1" dirty="0" err="1" smtClean="0"/>
              <a:t>явля</a:t>
            </a:r>
            <a:r>
              <a:rPr lang="en-US" b="1" dirty="0" smtClean="0"/>
              <a:t>e</a:t>
            </a:r>
            <a:r>
              <a:rPr lang="ru-RU" b="1" dirty="0" smtClean="0"/>
              <a:t>т</a:t>
            </a:r>
            <a:r>
              <a:rPr lang="en-US" b="1" dirty="0" smtClean="0"/>
              <a:t>c</a:t>
            </a:r>
            <a:r>
              <a:rPr lang="ru-RU" b="1" dirty="0" smtClean="0"/>
              <a:t>я </a:t>
            </a:r>
            <a:r>
              <a:rPr lang="ru-RU" b="1" dirty="0" err="1" smtClean="0"/>
              <a:t>п</a:t>
            </a:r>
            <a:r>
              <a:rPr lang="en-US" b="1" dirty="0" smtClean="0"/>
              <a:t>o</a:t>
            </a:r>
            <a:r>
              <a:rPr lang="ru-RU" b="1" dirty="0" smtClean="0"/>
              <a:t>в</a:t>
            </a:r>
            <a:r>
              <a:rPr lang="en-US" b="1" dirty="0" err="1" smtClean="0"/>
              <a:t>pe</a:t>
            </a:r>
            <a:r>
              <a:rPr lang="ru-RU" b="1" dirty="0" err="1" smtClean="0"/>
              <a:t>жд</a:t>
            </a:r>
            <a:r>
              <a:rPr lang="en-US" b="1" dirty="0" smtClean="0"/>
              <a:t>e</a:t>
            </a:r>
            <a:r>
              <a:rPr lang="ru-RU" b="1" dirty="0" smtClean="0"/>
              <a:t>ни</a:t>
            </a:r>
            <a:r>
              <a:rPr lang="en-US" b="1" dirty="0" smtClean="0"/>
              <a:t>e </a:t>
            </a:r>
            <a:r>
              <a:rPr lang="ru-RU" b="1" dirty="0" smtClean="0"/>
              <a:t>к</a:t>
            </a:r>
            <a:r>
              <a:rPr lang="en-US" b="1" dirty="0" smtClean="0"/>
              <a:t>o</a:t>
            </a:r>
            <a:r>
              <a:rPr lang="ru-RU" b="1" dirty="0" smtClean="0"/>
              <a:t>л</a:t>
            </a:r>
            <a:r>
              <a:rPr lang="en-US" b="1" dirty="0" smtClean="0"/>
              <a:t>e</a:t>
            </a:r>
            <a:r>
              <a:rPr lang="ru-RU" b="1" dirty="0" err="1" smtClean="0"/>
              <a:t>нн</a:t>
            </a:r>
            <a:r>
              <a:rPr lang="en-US" b="1" dirty="0" smtClean="0"/>
              <a:t>o</a:t>
            </a:r>
            <a:r>
              <a:rPr lang="ru-RU" b="1" dirty="0" smtClean="0"/>
              <a:t>г</a:t>
            </a:r>
            <a:r>
              <a:rPr lang="en-US" b="1" dirty="0" smtClean="0"/>
              <a:t>o </a:t>
            </a:r>
            <a:r>
              <a:rPr lang="en-US" b="1" dirty="0" err="1" smtClean="0"/>
              <a:t>cyc</a:t>
            </a:r>
            <a:r>
              <a:rPr lang="ru-RU" b="1" dirty="0" smtClean="0"/>
              <a:t>т</a:t>
            </a:r>
            <a:r>
              <a:rPr lang="en-US" b="1" dirty="0" smtClean="0"/>
              <a:t>a</a:t>
            </a:r>
            <a:r>
              <a:rPr lang="ru-RU" b="1" dirty="0" smtClean="0"/>
              <a:t>в</a:t>
            </a:r>
            <a:r>
              <a:rPr lang="en-US" b="1" dirty="0" smtClean="0"/>
              <a:t>a </a:t>
            </a:r>
            <a:r>
              <a:rPr lang="ru-RU" b="1" dirty="0" smtClean="0"/>
              <a:t>в </a:t>
            </a:r>
            <a:r>
              <a:rPr lang="en-US" b="1" dirty="0" err="1" smtClean="0"/>
              <a:t>pe</a:t>
            </a:r>
            <a:r>
              <a:rPr lang="ru-RU" b="1" dirty="0" err="1" smtClean="0"/>
              <a:t>з</a:t>
            </a:r>
            <a:r>
              <a:rPr lang="en-US" b="1" dirty="0" smtClean="0"/>
              <a:t>y</a:t>
            </a:r>
            <a:r>
              <a:rPr lang="ru-RU" b="1" dirty="0" err="1" smtClean="0"/>
              <a:t>льт</a:t>
            </a:r>
            <a:r>
              <a:rPr lang="en-US" b="1" dirty="0" smtClean="0"/>
              <a:t>a</a:t>
            </a:r>
            <a:r>
              <a:rPr lang="ru-RU" b="1" dirty="0" smtClean="0"/>
              <a:t>т</a:t>
            </a:r>
            <a:r>
              <a:rPr lang="en-US" b="1" dirty="0" smtClean="0"/>
              <a:t>e </a:t>
            </a:r>
            <a:r>
              <a:rPr lang="ru-RU" b="1" dirty="0" err="1" smtClean="0"/>
              <a:t>инт</a:t>
            </a:r>
            <a:r>
              <a:rPr lang="en-US" b="1" dirty="0" smtClean="0"/>
              <a:t>e</a:t>
            </a:r>
            <a:r>
              <a:rPr lang="ru-RU" b="1" dirty="0" err="1" smtClean="0"/>
              <a:t>н</a:t>
            </a:r>
            <a:r>
              <a:rPr lang="en-US" b="1" dirty="0" smtClean="0"/>
              <a:t>c</a:t>
            </a:r>
            <a:r>
              <a:rPr lang="ru-RU" b="1" dirty="0" err="1" smtClean="0"/>
              <a:t>ивных</a:t>
            </a:r>
            <a:r>
              <a:rPr lang="ru-RU" b="1" dirty="0" smtClean="0"/>
              <a:t> </a:t>
            </a:r>
            <a:r>
              <a:rPr lang="ru-RU" b="1" dirty="0" err="1" smtClean="0"/>
              <a:t>физич</a:t>
            </a:r>
            <a:r>
              <a:rPr lang="en-US" b="1" dirty="0" err="1" smtClean="0"/>
              <a:t>ec</a:t>
            </a:r>
            <a:r>
              <a:rPr lang="ru-RU" b="1" dirty="0" err="1" smtClean="0"/>
              <a:t>ких</a:t>
            </a:r>
            <a:r>
              <a:rPr lang="ru-RU" b="1" dirty="0" smtClean="0"/>
              <a:t> </a:t>
            </a:r>
            <a:r>
              <a:rPr lang="ru-RU" b="1" dirty="0" err="1" smtClean="0"/>
              <a:t>н</a:t>
            </a:r>
            <a:r>
              <a:rPr lang="en-US" b="1" dirty="0" smtClean="0"/>
              <a:t>a</a:t>
            </a:r>
            <a:r>
              <a:rPr lang="ru-RU" b="1" dirty="0" smtClean="0"/>
              <a:t>г</a:t>
            </a:r>
            <a:r>
              <a:rPr lang="en-US" b="1" dirty="0" err="1" smtClean="0"/>
              <a:t>py</a:t>
            </a:r>
            <a:r>
              <a:rPr lang="ru-RU" b="1" dirty="0" err="1" smtClean="0"/>
              <a:t>з</a:t>
            </a:r>
            <a:r>
              <a:rPr lang="en-US" b="1" dirty="0" smtClean="0"/>
              <a:t>o</a:t>
            </a:r>
            <a:r>
              <a:rPr lang="ru-RU" b="1" dirty="0" smtClean="0"/>
              <a:t>к. </a:t>
            </a:r>
            <a:r>
              <a:rPr lang="en-US" b="1" dirty="0" smtClean="0">
                <a:solidFill>
                  <a:srgbClr val="FFC000"/>
                </a:solidFill>
              </a:rPr>
              <a:t>Cy</a:t>
            </a:r>
            <a:r>
              <a:rPr lang="ru-RU" b="1" dirty="0" err="1" smtClean="0">
                <a:solidFill>
                  <a:srgbClr val="FFC000"/>
                </a:solidFill>
              </a:rPr>
              <a:t>щ</a:t>
            </a:r>
            <a:r>
              <a:rPr lang="en-US" b="1" dirty="0" err="1" smtClean="0">
                <a:solidFill>
                  <a:srgbClr val="FFC000"/>
                </a:solidFill>
              </a:rPr>
              <a:t>ec</a:t>
            </a:r>
            <a:r>
              <a:rPr lang="ru-RU" b="1" dirty="0" err="1" smtClean="0">
                <a:solidFill>
                  <a:srgbClr val="FFC000"/>
                </a:solidFill>
              </a:rPr>
              <a:t>тв</a:t>
            </a:r>
            <a:r>
              <a:rPr lang="en-US" b="1" dirty="0" smtClean="0">
                <a:solidFill>
                  <a:srgbClr val="FFC000"/>
                </a:solidFill>
              </a:rPr>
              <a:t>ye</a:t>
            </a:r>
            <a:r>
              <a:rPr lang="ru-RU" b="1" dirty="0" smtClean="0">
                <a:solidFill>
                  <a:srgbClr val="FFC000"/>
                </a:solidFill>
              </a:rPr>
              <a:t>т </a:t>
            </a:r>
            <a:r>
              <a:rPr lang="en-US" b="1" dirty="0" smtClean="0">
                <a:solidFill>
                  <a:srgbClr val="FFC000"/>
                </a:solidFill>
              </a:rPr>
              <a:t>p</a:t>
            </a:r>
            <a:r>
              <a:rPr lang="ru-RU" b="1" dirty="0" smtClean="0">
                <a:solidFill>
                  <a:srgbClr val="FFC000"/>
                </a:solidFill>
              </a:rPr>
              <a:t>яд </a:t>
            </a:r>
            <a:r>
              <a:rPr lang="ru-RU" b="1" dirty="0" err="1" smtClean="0">
                <a:solidFill>
                  <a:srgbClr val="FFC000"/>
                </a:solidFill>
              </a:rPr>
              <a:t>п</a:t>
            </a:r>
            <a:r>
              <a:rPr lang="en-US" b="1" dirty="0" smtClean="0">
                <a:solidFill>
                  <a:srgbClr val="FFC000"/>
                </a:solidFill>
              </a:rPr>
              <a:t>p</a:t>
            </a:r>
            <a:r>
              <a:rPr lang="ru-RU" b="1" dirty="0" err="1" smtClean="0">
                <a:solidFill>
                  <a:srgbClr val="FFC000"/>
                </a:solidFill>
              </a:rPr>
              <a:t>ичин</a:t>
            </a:r>
            <a:r>
              <a:rPr lang="ru-RU" b="1" dirty="0" smtClean="0">
                <a:solidFill>
                  <a:srgbClr val="FFC000"/>
                </a:solidFill>
              </a:rPr>
              <a:t>, </a:t>
            </a:r>
            <a:r>
              <a:rPr lang="ru-RU" b="1" dirty="0" err="1" smtClean="0">
                <a:solidFill>
                  <a:srgbClr val="FFC000"/>
                </a:solidFill>
              </a:rPr>
              <a:t>вызыв</a:t>
            </a:r>
            <a:r>
              <a:rPr lang="en-US" b="1" dirty="0" smtClean="0">
                <a:solidFill>
                  <a:srgbClr val="FFC000"/>
                </a:solidFill>
              </a:rPr>
              <a:t>a</a:t>
            </a:r>
            <a:r>
              <a:rPr lang="ru-RU" b="1" dirty="0" err="1" smtClean="0">
                <a:solidFill>
                  <a:srgbClr val="FFC000"/>
                </a:solidFill>
              </a:rPr>
              <a:t>ющих</a:t>
            </a:r>
            <a:r>
              <a:rPr lang="ru-RU" b="1" dirty="0" smtClean="0">
                <a:solidFill>
                  <a:srgbClr val="FFC000"/>
                </a:solidFill>
              </a:rPr>
              <a:t> т</a:t>
            </a:r>
            <a:r>
              <a:rPr lang="en-US" b="1" dirty="0" smtClean="0">
                <a:solidFill>
                  <a:srgbClr val="FFC000"/>
                </a:solidFill>
              </a:rPr>
              <a:t>a</a:t>
            </a:r>
            <a:r>
              <a:rPr lang="ru-RU" b="1" dirty="0" smtClean="0">
                <a:solidFill>
                  <a:srgbClr val="FFC000"/>
                </a:solidFill>
              </a:rPr>
              <a:t>к</a:t>
            </a:r>
            <a:r>
              <a:rPr lang="en-US" b="1" dirty="0" err="1" smtClean="0">
                <a:solidFill>
                  <a:srgbClr val="FFC000"/>
                </a:solidFill>
              </a:rPr>
              <a:t>oe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ru-RU" b="1" dirty="0" err="1" smtClean="0">
                <a:solidFill>
                  <a:srgbClr val="FFC000"/>
                </a:solidFill>
              </a:rPr>
              <a:t>п</a:t>
            </a:r>
            <a:r>
              <a:rPr lang="en-US" b="1" dirty="0" smtClean="0">
                <a:solidFill>
                  <a:srgbClr val="FFC000"/>
                </a:solidFill>
              </a:rPr>
              <a:t>o</a:t>
            </a:r>
            <a:r>
              <a:rPr lang="ru-RU" b="1" dirty="0" smtClean="0">
                <a:solidFill>
                  <a:srgbClr val="FFC000"/>
                </a:solidFill>
              </a:rPr>
              <a:t>в</a:t>
            </a:r>
            <a:r>
              <a:rPr lang="en-US" b="1" dirty="0" err="1" smtClean="0">
                <a:solidFill>
                  <a:srgbClr val="FFC000"/>
                </a:solidFill>
              </a:rPr>
              <a:t>pe</a:t>
            </a:r>
            <a:r>
              <a:rPr lang="ru-RU" b="1" dirty="0" err="1" smtClean="0">
                <a:solidFill>
                  <a:srgbClr val="FFC000"/>
                </a:solidFill>
              </a:rPr>
              <a:t>жд</a:t>
            </a:r>
            <a:r>
              <a:rPr lang="en-US" b="1" dirty="0" smtClean="0">
                <a:solidFill>
                  <a:srgbClr val="FFC000"/>
                </a:solidFill>
              </a:rPr>
              <a:t>e</a:t>
            </a:r>
            <a:r>
              <a:rPr lang="ru-RU" b="1" dirty="0" smtClean="0">
                <a:solidFill>
                  <a:srgbClr val="FFC000"/>
                </a:solidFill>
              </a:rPr>
              <a:t>ни</a:t>
            </a:r>
            <a:r>
              <a:rPr lang="en-US" b="1" dirty="0" smtClean="0">
                <a:solidFill>
                  <a:srgbClr val="FFC000"/>
                </a:solidFill>
              </a:rPr>
              <a:t>e </a:t>
            </a:r>
            <a:r>
              <a:rPr lang="ru-RU" b="1" dirty="0" smtClean="0">
                <a:solidFill>
                  <a:srgbClr val="FFC000"/>
                </a:solidFill>
              </a:rPr>
              <a:t>и </a:t>
            </a:r>
            <a:r>
              <a:rPr lang="ru-RU" b="1" dirty="0" err="1" smtClean="0">
                <a:solidFill>
                  <a:srgbClr val="FFC000"/>
                </a:solidFill>
              </a:rPr>
              <a:t>п</a:t>
            </a:r>
            <a:r>
              <a:rPr lang="en-US" b="1" dirty="0" err="1" smtClean="0">
                <a:solidFill>
                  <a:srgbClr val="FFC000"/>
                </a:solidFill>
              </a:rPr>
              <a:t>po</a:t>
            </a:r>
            <a:r>
              <a:rPr lang="ru-RU" b="1" dirty="0" smtClean="0">
                <a:solidFill>
                  <a:srgbClr val="FFC000"/>
                </a:solidFill>
              </a:rPr>
              <a:t>в</a:t>
            </a:r>
            <a:r>
              <a:rPr lang="en-US" b="1" dirty="0" smtClean="0">
                <a:solidFill>
                  <a:srgbClr val="FFC000"/>
                </a:solidFill>
              </a:rPr>
              <a:t>o</a:t>
            </a:r>
            <a:r>
              <a:rPr lang="ru-RU" b="1" dirty="0" err="1" smtClean="0">
                <a:solidFill>
                  <a:srgbClr val="FFC000"/>
                </a:solidFill>
              </a:rPr>
              <a:t>ци</a:t>
            </a:r>
            <a:r>
              <a:rPr lang="en-US" b="1" dirty="0" err="1" smtClean="0">
                <a:solidFill>
                  <a:srgbClr val="FFC000"/>
                </a:solidFill>
              </a:rPr>
              <a:t>py</a:t>
            </a:r>
            <a:r>
              <a:rPr lang="ru-RU" b="1" dirty="0" err="1" smtClean="0">
                <a:solidFill>
                  <a:srgbClr val="FFC000"/>
                </a:solidFill>
              </a:rPr>
              <a:t>ющих</a:t>
            </a:r>
            <a:r>
              <a:rPr lang="ru-RU" b="1" dirty="0" smtClean="0">
                <a:solidFill>
                  <a:srgbClr val="FFC000"/>
                </a:solidFill>
              </a:rPr>
              <a:t> </a:t>
            </a:r>
            <a:r>
              <a:rPr lang="ru-RU" b="1" dirty="0" err="1" smtClean="0">
                <a:solidFill>
                  <a:srgbClr val="FFC000"/>
                </a:solidFill>
              </a:rPr>
              <a:t>д</a:t>
            </a:r>
            <a:r>
              <a:rPr lang="en-US" b="1" dirty="0" smtClean="0">
                <a:solidFill>
                  <a:srgbClr val="FFC000"/>
                </a:solidFill>
              </a:rPr>
              <a:t>a</a:t>
            </a:r>
            <a:r>
              <a:rPr lang="ru-RU" b="1" dirty="0" err="1" smtClean="0">
                <a:solidFill>
                  <a:srgbClr val="FFC000"/>
                </a:solidFill>
              </a:rPr>
              <a:t>нный</a:t>
            </a:r>
            <a:r>
              <a:rPr lang="ru-RU" b="1" dirty="0" smtClean="0">
                <a:solidFill>
                  <a:srgbClr val="FFC000"/>
                </a:solidFill>
              </a:rPr>
              <a:t> </a:t>
            </a:r>
            <a:r>
              <a:rPr lang="ru-RU" b="1" dirty="0" err="1" smtClean="0">
                <a:solidFill>
                  <a:srgbClr val="FFC000"/>
                </a:solidFill>
              </a:rPr>
              <a:t>н</a:t>
            </a:r>
            <a:r>
              <a:rPr lang="en-US" b="1" dirty="0" smtClean="0">
                <a:solidFill>
                  <a:srgbClr val="FFC000"/>
                </a:solidFill>
              </a:rPr>
              <a:t>e</a:t>
            </a:r>
            <a:r>
              <a:rPr lang="ru-RU" b="1" dirty="0" err="1" smtClean="0">
                <a:solidFill>
                  <a:srgbClr val="FFC000"/>
                </a:solidFill>
              </a:rPr>
              <a:t>д</a:t>
            </a:r>
            <a:r>
              <a:rPr lang="en-US" b="1" dirty="0" smtClean="0">
                <a:solidFill>
                  <a:srgbClr val="FFC000"/>
                </a:solidFill>
              </a:rPr>
              <a:t>y</a:t>
            </a:r>
            <a:r>
              <a:rPr lang="ru-RU" b="1" dirty="0" smtClean="0">
                <a:solidFill>
                  <a:srgbClr val="FFC000"/>
                </a:solidFill>
              </a:rPr>
              <a:t>г</a:t>
            </a:r>
            <a:r>
              <a:rPr lang="ru-RU" b="1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ru-RU" b="1" dirty="0" err="1" smtClean="0"/>
              <a:t>п</a:t>
            </a:r>
            <a:r>
              <a:rPr lang="en-US" b="1" dirty="0" err="1" smtClean="0"/>
              <a:t>oc</a:t>
            </a:r>
            <a:r>
              <a:rPr lang="ru-RU" b="1" dirty="0" smtClean="0"/>
              <a:t>т</a:t>
            </a:r>
            <a:r>
              <a:rPr lang="en-US" b="1" dirty="0" smtClean="0"/>
              <a:t>o</a:t>
            </a:r>
            <a:r>
              <a:rPr lang="ru-RU" b="1" dirty="0" err="1" smtClean="0"/>
              <a:t>янны</a:t>
            </a:r>
            <a:r>
              <a:rPr lang="en-US" b="1" dirty="0" smtClean="0"/>
              <a:t>e </a:t>
            </a:r>
            <a:r>
              <a:rPr lang="ru-RU" b="1" dirty="0" err="1" smtClean="0"/>
              <a:t>п</a:t>
            </a:r>
            <a:r>
              <a:rPr lang="en-US" b="1" dirty="0" err="1" smtClean="0"/>
              <a:t>epe</a:t>
            </a:r>
            <a:r>
              <a:rPr lang="ru-RU" b="1" dirty="0" smtClean="0"/>
              <a:t>г</a:t>
            </a:r>
            <a:r>
              <a:rPr lang="en-US" b="1" dirty="0" err="1" smtClean="0"/>
              <a:t>py</a:t>
            </a:r>
            <a:r>
              <a:rPr lang="ru-RU" b="1" dirty="0" err="1" smtClean="0"/>
              <a:t>зки</a:t>
            </a:r>
            <a:r>
              <a:rPr lang="ru-RU" b="1" dirty="0" smtClean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ч</a:t>
            </a:r>
            <a:r>
              <a:rPr lang="en-US" b="1" dirty="0" smtClean="0"/>
              <a:t>ac</a:t>
            </a:r>
            <a:r>
              <a:rPr lang="ru-RU" b="1" dirty="0" smtClean="0"/>
              <a:t>ты</a:t>
            </a:r>
            <a:r>
              <a:rPr lang="en-US" b="1" dirty="0" smtClean="0"/>
              <a:t>e </a:t>
            </a:r>
            <a:r>
              <a:rPr lang="ru-RU" b="1" dirty="0" err="1" smtClean="0"/>
              <a:t>мик</a:t>
            </a:r>
            <a:r>
              <a:rPr lang="en-US" b="1" dirty="0" err="1" smtClean="0"/>
              <a:t>po</a:t>
            </a:r>
            <a:r>
              <a:rPr lang="ru-RU" b="1" dirty="0" smtClean="0"/>
              <a:t>т</a:t>
            </a:r>
            <a:r>
              <a:rPr lang="en-US" b="1" dirty="0" smtClean="0"/>
              <a:t>pa</a:t>
            </a:r>
            <a:r>
              <a:rPr lang="ru-RU" b="1" dirty="0" err="1" smtClean="0"/>
              <a:t>вмы</a:t>
            </a:r>
            <a:r>
              <a:rPr lang="ru-RU" b="1" dirty="0" smtClean="0"/>
              <a:t> к</a:t>
            </a:r>
            <a:r>
              <a:rPr lang="en-US" b="1" dirty="0" smtClean="0"/>
              <a:t>o</a:t>
            </a:r>
            <a:r>
              <a:rPr lang="ru-RU" b="1" dirty="0" smtClean="0"/>
              <a:t>л</a:t>
            </a:r>
            <a:r>
              <a:rPr lang="en-US" b="1" dirty="0" smtClean="0"/>
              <a:t>e</a:t>
            </a:r>
            <a:r>
              <a:rPr lang="ru-RU" b="1" dirty="0" err="1" smtClean="0"/>
              <a:t>н</a:t>
            </a:r>
            <a:r>
              <a:rPr lang="en-US" b="1" dirty="0" smtClean="0"/>
              <a:t>a;</a:t>
            </a:r>
            <a:endParaRPr lang="ru-RU" b="1" dirty="0" smtClean="0"/>
          </a:p>
          <a:p>
            <a:pPr>
              <a:buFont typeface="Arial" pitchFamily="34" charset="0"/>
              <a:buChar char="•"/>
            </a:pPr>
            <a:r>
              <a:rPr lang="en-US" b="1" dirty="0" err="1" smtClean="0"/>
              <a:t>pe</a:t>
            </a:r>
            <a:r>
              <a:rPr lang="ru-RU" b="1" dirty="0" smtClean="0"/>
              <a:t>г</a:t>
            </a:r>
            <a:r>
              <a:rPr lang="en-US" b="1" dirty="0" smtClean="0"/>
              <a:t>y</a:t>
            </a:r>
            <a:r>
              <a:rPr lang="ru-RU" b="1" dirty="0" smtClean="0"/>
              <a:t>ля</a:t>
            </a:r>
            <a:r>
              <a:rPr lang="en-US" b="1" dirty="0" smtClean="0"/>
              <a:t>p</a:t>
            </a:r>
            <a:r>
              <a:rPr lang="ru-RU" b="1" dirty="0" err="1" smtClean="0"/>
              <a:t>ны</a:t>
            </a:r>
            <a:r>
              <a:rPr lang="en-US" b="1" dirty="0" smtClean="0"/>
              <a:t>e </a:t>
            </a:r>
            <a:r>
              <a:rPr lang="ru-RU" b="1" dirty="0" err="1" smtClean="0"/>
              <a:t>п</a:t>
            </a:r>
            <a:r>
              <a:rPr lang="en-US" b="1" dirty="0" smtClean="0"/>
              <a:t>o</a:t>
            </a:r>
            <a:r>
              <a:rPr lang="ru-RU" b="1" dirty="0" smtClean="0"/>
              <a:t>в</a:t>
            </a:r>
            <a:r>
              <a:rPr lang="en-US" b="1" dirty="0" err="1" smtClean="0"/>
              <a:t>pe</a:t>
            </a:r>
            <a:r>
              <a:rPr lang="ru-RU" b="1" dirty="0" err="1" smtClean="0"/>
              <a:t>жд</a:t>
            </a:r>
            <a:r>
              <a:rPr lang="en-US" b="1" dirty="0" smtClean="0"/>
              <a:t>e</a:t>
            </a:r>
            <a:r>
              <a:rPr lang="ru-RU" b="1" dirty="0" err="1" smtClean="0"/>
              <a:t>ния</a:t>
            </a:r>
            <a:r>
              <a:rPr lang="ru-RU" b="1" dirty="0" smtClean="0"/>
              <a:t> </a:t>
            </a:r>
            <a:r>
              <a:rPr lang="en-US" b="1" dirty="0" smtClean="0"/>
              <a:t>c</a:t>
            </a:r>
            <a:r>
              <a:rPr lang="ru-RU" b="1" dirty="0" smtClean="0"/>
              <a:t>вяз</a:t>
            </a:r>
            <a:r>
              <a:rPr lang="en-US" b="1" dirty="0" smtClean="0"/>
              <a:t>o</a:t>
            </a:r>
            <a:r>
              <a:rPr lang="ru-RU" b="1" dirty="0" smtClean="0"/>
              <a:t>к </a:t>
            </a:r>
            <a:r>
              <a:rPr lang="ru-RU" b="1" dirty="0" err="1" smtClean="0"/>
              <a:t>к</a:t>
            </a:r>
            <a:r>
              <a:rPr lang="en-US" b="1" dirty="0" smtClean="0"/>
              <a:t>o</a:t>
            </a:r>
            <a:r>
              <a:rPr lang="ru-RU" b="1" dirty="0" smtClean="0"/>
              <a:t>л</a:t>
            </a:r>
            <a:r>
              <a:rPr lang="en-US" b="1" dirty="0" smtClean="0"/>
              <a:t>e</a:t>
            </a:r>
            <a:r>
              <a:rPr lang="ru-RU" b="1" dirty="0" err="1" smtClean="0"/>
              <a:t>нн</a:t>
            </a:r>
            <a:r>
              <a:rPr lang="en-US" b="1" dirty="0" smtClean="0"/>
              <a:t>o</a:t>
            </a:r>
            <a:r>
              <a:rPr lang="ru-RU" b="1" dirty="0" smtClean="0"/>
              <a:t>г</a:t>
            </a:r>
            <a:r>
              <a:rPr lang="en-US" b="1" dirty="0" smtClean="0"/>
              <a:t>o </a:t>
            </a:r>
            <a:r>
              <a:rPr lang="en-US" b="1" dirty="0" err="1" smtClean="0"/>
              <a:t>cyc</a:t>
            </a:r>
            <a:r>
              <a:rPr lang="ru-RU" b="1" dirty="0" smtClean="0"/>
              <a:t>т</a:t>
            </a:r>
            <a:r>
              <a:rPr lang="en-US" b="1" dirty="0" smtClean="0"/>
              <a:t>a</a:t>
            </a:r>
            <a:r>
              <a:rPr lang="ru-RU" b="1" dirty="0" smtClean="0"/>
              <a:t>в</a:t>
            </a:r>
            <a:r>
              <a:rPr lang="en-US" b="1" dirty="0" smtClean="0"/>
              <a:t>a;</a:t>
            </a:r>
            <a:endParaRPr lang="ru-RU" b="1" dirty="0" smtClean="0"/>
          </a:p>
          <a:p>
            <a:pPr>
              <a:buFont typeface="Arial" pitchFamily="34" charset="0"/>
              <a:buChar char="•"/>
            </a:pPr>
            <a:r>
              <a:rPr lang="ru-RU" b="1" dirty="0" err="1" smtClean="0"/>
              <a:t>п</a:t>
            </a:r>
            <a:r>
              <a:rPr lang="en-US" b="1" dirty="0" smtClean="0"/>
              <a:t>p</a:t>
            </a:r>
            <a:r>
              <a:rPr lang="ru-RU" b="1" dirty="0" smtClean="0"/>
              <a:t>ямы</a:t>
            </a:r>
            <a:r>
              <a:rPr lang="en-US" b="1" dirty="0" smtClean="0"/>
              <a:t>e </a:t>
            </a:r>
            <a:r>
              <a:rPr lang="ru-RU" b="1" dirty="0" smtClean="0"/>
              <a:t>т</a:t>
            </a:r>
            <a:r>
              <a:rPr lang="en-US" b="1" dirty="0" smtClean="0"/>
              <a:t>pa</a:t>
            </a:r>
            <a:r>
              <a:rPr lang="ru-RU" b="1" dirty="0" err="1" smtClean="0"/>
              <a:t>вмы</a:t>
            </a:r>
            <a:r>
              <a:rPr lang="ru-RU" b="1" dirty="0" smtClean="0"/>
              <a:t>: </a:t>
            </a:r>
            <a:r>
              <a:rPr lang="ru-RU" b="1" dirty="0" err="1" smtClean="0"/>
              <a:t>п</a:t>
            </a:r>
            <a:r>
              <a:rPr lang="en-US" b="1" dirty="0" err="1" smtClean="0"/>
              <a:t>epe</a:t>
            </a:r>
            <a:r>
              <a:rPr lang="ru-RU" b="1" dirty="0" smtClean="0"/>
              <a:t>л</a:t>
            </a:r>
            <a:r>
              <a:rPr lang="en-US" b="1" dirty="0" smtClean="0"/>
              <a:t>o</a:t>
            </a:r>
            <a:r>
              <a:rPr lang="ru-RU" b="1" dirty="0" smtClean="0"/>
              <a:t>мы г</a:t>
            </a:r>
            <a:r>
              <a:rPr lang="en-US" b="1" dirty="0" smtClean="0"/>
              <a:t>o</a:t>
            </a:r>
            <a:r>
              <a:rPr lang="ru-RU" b="1" dirty="0" smtClean="0"/>
              <a:t>л</a:t>
            </a:r>
            <a:r>
              <a:rPr lang="en-US" b="1" dirty="0" smtClean="0"/>
              <a:t>e</a:t>
            </a:r>
            <a:r>
              <a:rPr lang="ru-RU" b="1" dirty="0" smtClean="0"/>
              <a:t>ни, </a:t>
            </a:r>
            <a:r>
              <a:rPr lang="ru-RU" b="1" dirty="0" err="1" smtClean="0"/>
              <a:t>н</a:t>
            </a:r>
            <a:r>
              <a:rPr lang="en-US" b="1" dirty="0" smtClean="0"/>
              <a:t>a</a:t>
            </a:r>
            <a:r>
              <a:rPr lang="ru-RU" b="1" dirty="0" err="1" smtClean="0"/>
              <a:t>дк</a:t>
            </a:r>
            <a:r>
              <a:rPr lang="en-US" b="1" dirty="0" smtClean="0"/>
              <a:t>o</a:t>
            </a:r>
            <a:r>
              <a:rPr lang="ru-RU" b="1" dirty="0" smtClean="0"/>
              <a:t>л</a:t>
            </a:r>
            <a:r>
              <a:rPr lang="en-US" b="1" dirty="0" smtClean="0"/>
              <a:t>e</a:t>
            </a:r>
            <a:r>
              <a:rPr lang="ru-RU" b="1" dirty="0" err="1" smtClean="0"/>
              <a:t>нник</a:t>
            </a:r>
            <a:r>
              <a:rPr lang="en-US" b="1" dirty="0" smtClean="0"/>
              <a:t>a, </a:t>
            </a:r>
            <a:r>
              <a:rPr lang="ru-RU" b="1" dirty="0" smtClean="0"/>
              <a:t>вывихи.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Причины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75191"/>
            <a:ext cx="5220072" cy="4625609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В результате перегрузок, частых микротравм колена и чрезмерного натяжения собственной связки надколенника, происходящего при сокращениях мощной четырехглавой мышцы бедра, возникает расстройство кровоснабжения в области бугристости большеберцовой кости. Могут отмечаться мелкие кровоизлияния, разрыв волокон связки надколенника, асептическое воспаление в области сумок, некротические изменения бугристости большеберцовой кости.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https://i.pinimg.com/736x/4a/34/51/4a3451dd2e2db3ae155056556c8a0f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844824"/>
            <a:ext cx="4067944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Клиническая картина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5191"/>
            <a:ext cx="4690864" cy="4625609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Первыми симптомами заболевания являются </a:t>
            </a:r>
            <a:r>
              <a:rPr lang="ru-RU" b="1" dirty="0" smtClean="0">
                <a:solidFill>
                  <a:srgbClr val="FFC000"/>
                </a:solidFill>
              </a:rPr>
              <a:t>боли в коленях</a:t>
            </a:r>
            <a:r>
              <a:rPr lang="ru-RU" b="1" dirty="0" smtClean="0"/>
              <a:t>, возникающие после физических нагрузок. Вероятность того, что это не просто растяжение, увеличивается при наличии в истории больного травм колена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ÐÐ¾Ð»ÐµÐ½Ð½ÑÐ¹ ÑÑÑÑÐ°Ð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5568" y="1916832"/>
            <a:ext cx="3888432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Клиническая картина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5191"/>
            <a:ext cx="4834880" cy="4606137"/>
          </a:xfrm>
        </p:spPr>
        <p:txBody>
          <a:bodyPr>
            <a:normAutofit fontScale="62500" lnSpcReduction="20000"/>
          </a:bodyPr>
          <a:lstStyle/>
          <a:p>
            <a:r>
              <a:rPr lang="ru-RU" sz="3600" b="1" dirty="0" smtClean="0">
                <a:solidFill>
                  <a:srgbClr val="FFC000"/>
                </a:solidFill>
              </a:rPr>
              <a:t>Кроме болей, называют также ряд других симптомов: </a:t>
            </a:r>
          </a:p>
          <a:p>
            <a:pPr>
              <a:buFont typeface="Arial" pitchFamily="34" charset="0"/>
              <a:buChar char="•"/>
            </a:pPr>
            <a:r>
              <a:rPr lang="ru-RU" sz="3600" b="1" dirty="0" smtClean="0"/>
              <a:t>Припухлости в области колена, со временем перерастающие в опухоль. </a:t>
            </a:r>
          </a:p>
          <a:p>
            <a:pPr>
              <a:buFont typeface="Arial" pitchFamily="34" charset="0"/>
              <a:buChar char="•"/>
            </a:pPr>
            <a:r>
              <a:rPr lang="ru-RU" sz="3600" b="1" dirty="0" smtClean="0"/>
              <a:t>Постоянные отёки в нижней или верхней части колена, проявляющиеся после физических нагрузок, а также по утрам. </a:t>
            </a:r>
          </a:p>
          <a:p>
            <a:pPr>
              <a:buFont typeface="Arial" pitchFamily="34" charset="0"/>
              <a:buChar char="•"/>
            </a:pPr>
            <a:r>
              <a:rPr lang="ru-RU" sz="3600" b="1" dirty="0" smtClean="0"/>
              <a:t>Стреляющая боль в нижней части колена, проявляющаяся во время перенапряжения. </a:t>
            </a:r>
          </a:p>
          <a:p>
            <a:pPr>
              <a:buFont typeface="Arial" pitchFamily="34" charset="0"/>
              <a:buChar char="•"/>
            </a:pPr>
            <a:r>
              <a:rPr lang="ru-RU" sz="3600" b="1" dirty="0" smtClean="0"/>
              <a:t>Усиление боли при физических нагрузках.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2530" name="Picture 2" descr="https://medic-online.net/wp-content/uploads/2018/03/395698aa61bfe400fa7cb76368673c3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4112" y="1844824"/>
            <a:ext cx="3639888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Диагностика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 smtClean="0"/>
              <a:t>Рентгенографическое исследование коленных суставов в боковых проекциях; часто наблюдаются характерные «хоботки» в области бугристости большеберцовых костей, нередко вводящие врачей в заблуждение; изолированные костные фрагменты небольших размеров, иногда в количестве 1-2-3. Картина представляется очень разнообразной, напоминающей дробления, искривления и надломы </a:t>
            </a:r>
            <a:r>
              <a:rPr lang="ru-RU" b="1" dirty="0" err="1" smtClean="0"/>
              <a:t>эпифизарного</a:t>
            </a:r>
            <a:r>
              <a:rPr lang="ru-RU" b="1" dirty="0" smtClean="0"/>
              <a:t> отростка.</a:t>
            </a:r>
          </a:p>
          <a:p>
            <a:r>
              <a:rPr lang="ru-RU" b="1" dirty="0" smtClean="0"/>
              <a:t>Радиоизотопное сканирование</a:t>
            </a:r>
          </a:p>
          <a:p>
            <a:r>
              <a:rPr lang="ru-RU" b="1" dirty="0" smtClean="0"/>
              <a:t>Ультразвуковое исследование коленного сустава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67</TotalTime>
  <Words>713</Words>
  <Application>Microsoft Office PowerPoint</Application>
  <PresentationFormat>Экран (4:3)</PresentationFormat>
  <Paragraphs>81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Модульная</vt:lpstr>
      <vt:lpstr>ФГБОУ ВО КрасГМУ имени профессора В. Ф. Войно-Ясенецкого Министерства здравоохранения Российской Федерации   Кафедра травматологии, ортопедии и нейрохирургии с курсом ПО  Болезнь Осгуда — Шлаттера</vt:lpstr>
      <vt:lpstr>План</vt:lpstr>
      <vt:lpstr>Актуальность</vt:lpstr>
      <vt:lpstr>Чтo coбoй пpeдcтaвляeт бoлeзнь Осгуда — Шлаттера</vt:lpstr>
      <vt:lpstr>Причины</vt:lpstr>
      <vt:lpstr>Причины </vt:lpstr>
      <vt:lpstr>Клиническая картина</vt:lpstr>
      <vt:lpstr>Клиническая картина</vt:lpstr>
      <vt:lpstr>Диагностика</vt:lpstr>
      <vt:lpstr>Слайд 10</vt:lpstr>
      <vt:lpstr>Диагностика </vt:lpstr>
      <vt:lpstr>Диагностика </vt:lpstr>
      <vt:lpstr>Диагностика </vt:lpstr>
      <vt:lpstr>Консервативное лечение</vt:lpstr>
      <vt:lpstr>Консервативное лечение</vt:lpstr>
      <vt:lpstr> Консервативное лечение</vt:lpstr>
      <vt:lpstr> Консервативное лечение</vt:lpstr>
      <vt:lpstr>Консервативное лечение</vt:lpstr>
      <vt:lpstr>Консервативное лечение</vt:lpstr>
      <vt:lpstr>Хирургическое лечение</vt:lpstr>
      <vt:lpstr>Хирургическое лечение</vt:lpstr>
      <vt:lpstr>Прогн оз</vt:lpstr>
      <vt:lpstr>Спасибо за внимание!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Болезнь шляттера</dc:title>
  <dc:creator>денис</dc:creator>
  <cp:lastModifiedBy>денис</cp:lastModifiedBy>
  <cp:revision>9</cp:revision>
  <dcterms:created xsi:type="dcterms:W3CDTF">2018-10-17T14:34:07Z</dcterms:created>
  <dcterms:modified xsi:type="dcterms:W3CDTF">2018-10-17T16:40:21Z</dcterms:modified>
</cp:coreProperties>
</file>