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F183-9C20-4293-BD85-5658B25CF76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9D1A6-5A45-4CA5-B119-DDCF109F5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D1A6-5A45-4CA5-B119-DDCF109F56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6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Отчет по прохождению практической подготовки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04" y="188640"/>
            <a:ext cx="5645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91545"/>
              </p:ext>
            </p:extLst>
          </p:nvPr>
        </p:nvGraphicFramePr>
        <p:xfrm>
          <a:off x="3203848" y="2780928"/>
          <a:ext cx="2980887" cy="1102360"/>
        </p:xfrm>
        <a:graphic>
          <a:graphicData uri="http://schemas.openxmlformats.org/drawingml/2006/table">
            <a:tbl>
              <a:tblPr firstRow="1" bandRow="1"/>
              <a:tblGrid>
                <a:gridCol w="2980887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 Фармация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наименования специальности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30191"/>
              </p:ext>
            </p:extLst>
          </p:nvPr>
        </p:nvGraphicFramePr>
        <p:xfrm>
          <a:off x="2915816" y="3501008"/>
          <a:ext cx="3976346" cy="822960"/>
        </p:xfrm>
        <a:graphic>
          <a:graphicData uri="http://schemas.openxmlformats.org/drawingml/2006/table">
            <a:tbl>
              <a:tblPr firstRow="1" bandRow="1"/>
              <a:tblGrid>
                <a:gridCol w="3976346">
                  <a:extLst>
                    <a:ext uri="{9D8B030D-6E8A-4147-A177-3AD203B41FA5}">
                      <a16:colId xmlns="" xmlns:a16="http://schemas.microsoft.com/office/drawing/2014/main" val="292149305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4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экономика фармации 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590416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междисциплинарного курса(дисциплины)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8306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73802"/>
              </p:ext>
            </p:extLst>
          </p:nvPr>
        </p:nvGraphicFramePr>
        <p:xfrm>
          <a:off x="1716506" y="4437112"/>
          <a:ext cx="5522195" cy="889000"/>
        </p:xfrm>
        <a:graphic>
          <a:graphicData uri="http://schemas.openxmlformats.org/drawingml/2006/table">
            <a:tbl>
              <a:tblPr firstRow="1" bandRow="1"/>
              <a:tblGrid>
                <a:gridCol w="1302720"/>
                <a:gridCol w="2217178"/>
                <a:gridCol w="2002297"/>
              </a:tblGrid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Студент, группа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Лозневая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А.Д.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инициалы, фамилия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32879"/>
              </p:ext>
            </p:extLst>
          </p:nvPr>
        </p:nvGraphicFramePr>
        <p:xfrm>
          <a:off x="1842262" y="5301208"/>
          <a:ext cx="53936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987"/>
                <a:gridCol w="2151052"/>
                <a:gridCol w="196859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Казакова Е.Н.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инициалы, фамилия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95936" y="6267049"/>
            <a:ext cx="164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 практической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оказание медицинской помощи в условиях борьбы с распространением новой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инфекцией COVID-19 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-центрах, регистратурах медицинских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Практическая подготовка проходила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базе НИИ Медицинских проблем Севера, Педиатрического отделения №2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Заведующей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отделения является Герасимова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Т.А.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распределения внутри больницы, я была направлена на работу в регистратуру детского отделения где мои м непосредственным руководителем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стала Постникова Т.Б. – администратор 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0089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3"/>
            <a:ext cx="2880320" cy="284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287" y="260648"/>
            <a:ext cx="8229600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отделении принимают пациентов  от 0 до 18 лет, а так же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заболеваниями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желудочно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–кишечного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тракта. Врачи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производят общую терапевтическая диагностика детей с различными заболеваниями, в условиях пандемии производится диагностика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лечение новой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инфекцией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детей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97" y="3134270"/>
            <a:ext cx="476091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3"/>
          <a:stretch/>
        </p:blipFill>
        <p:spPr bwMode="auto">
          <a:xfrm>
            <a:off x="391766" y="2601417"/>
            <a:ext cx="3790751" cy="3742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30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35292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 время прохождения мною выполнены следующие виды работ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1.Поиск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 пациентов, прикрепленных к МО;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2.Поиск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 пациентов в едином регистре прикрепленного населения;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3.Подсчет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 количества записей на прием к специалистам отделения;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4.Прикрепление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МО;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5.Открепление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МО;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6.Прикрепление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смене участка, обслуживаемых МО;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7.Информирование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пациентов о режиме приема специалистов и работе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отделения МО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8.Дистанционная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консультационная поддержка населения по вопросам организации медицинской помощи при подозрении на новую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инфекцию COVID-19, в том числе консультирование лиц, в отношении которых в соответствии с законодательством Российской Федерации в области обеспечения санитарно-эпидемиологического благополучия населения приняты меры по изоляции;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9.Проведение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профилактических и разъяснительных мероприятий среди населения по вопросам, связанным с новой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инфекцией COVID-19;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10.Дистанционное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участие в выявлении круга лиц, контактировавших с лицами, в отношении которых имеются подозрения на новую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инфекцию COVID-19 или подтверждены случаи заболевания новой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инфекцией COVID-19;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Оснащение и форма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196752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Медицинский халат и шапочка, сменная обувь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средства защиты: маска защитная, перчатки нестерильные, антисептик для рук, бахилы(при необходимости)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80834"/>
            <a:ext cx="2643510" cy="4494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50" y="2397081"/>
            <a:ext cx="3058022" cy="4062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Основные задачи практиканта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69" y="126876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Работа с личными картами больных, как при личном контакте, так и в регистратуре;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Сортировка и сбор личных карт больных;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Оказание консультативной помощи;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Регистрация пациентов на прием;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28.userapi.com/impg/emTqwZxHwkSlgAc41q5t_KxsqOaW8BQnsTGWQw/tN0BuJeSDO0.jpg?size=1200x1600&amp;quality=96&amp;proxy=1&amp;sign=f6b4262f77965e89a4d136f83e3e4b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14" y="2060848"/>
            <a:ext cx="3197151" cy="4262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9"/>
          <a:stretch/>
        </p:blipFill>
        <p:spPr bwMode="auto">
          <a:xfrm>
            <a:off x="251520" y="2974362"/>
            <a:ext cx="2376264" cy="3739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5" b="-5294"/>
          <a:stretch/>
        </p:blipFill>
        <p:spPr bwMode="auto">
          <a:xfrm>
            <a:off x="2765041" y="3217215"/>
            <a:ext cx="2822601" cy="3496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Отзыв о работе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338936" cy="492514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впечатление благоприятное, коллектив достаточно дружный, легко принимает новых сотрудников и готов оказать помощь в любой ситуации, включая консультативную помощь при неясности полученного задания. Всю обозначенную мне работу я выполняла самостоятельно, получив необходимые инструкции. При возникновении вопросов, касающихся работы, проводилась повторная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трудностям, которые я отметила во время прохождения практической подготовки, можно отнести общение с пациентами и их законными представителями. Родители или опекуны не всегда осведомлены о режиме работы отделения и специалистов, а так же не всегда понимают какова нагрузка  на специалистов, особенно во время пандемии; не все пациенты и их представители лояльно относятся к небольшой задержке при выполнении обязанностей регистратуры и 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7" y="3747120"/>
            <a:ext cx="2232248" cy="28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50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92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489</Words>
  <Application>Microsoft Office PowerPoint</Application>
  <PresentationFormat>Экран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Отчет по прохождению практической подготовки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задачи практиканта:</vt:lpstr>
      <vt:lpstr>Отзыв о работе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25</cp:revision>
  <dcterms:created xsi:type="dcterms:W3CDTF">2020-12-05T15:20:55Z</dcterms:created>
  <dcterms:modified xsi:type="dcterms:W3CDTF">2020-12-16T13:26:17Z</dcterms:modified>
</cp:coreProperties>
</file>