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76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72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0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2530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7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35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78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386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96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86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22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95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56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50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2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29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54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9B0F2-9C56-499E-A79B-8BCAF820E41C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C74778-D309-4778-AE3B-43876908E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10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6C408B-A27A-4609-AEDB-F9FCE7908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0" y="193040"/>
            <a:ext cx="9144000" cy="1549241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В.Ф.Войно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-Ясенецкого» Министерства здравоохранения Российской Федерации 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753FC3-393F-4AD3-890B-205DEC489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0160" y="4999354"/>
            <a:ext cx="5537200" cy="1549241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Байдошева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Анжелика Александровна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312-1 группы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Отделения: фармация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B22F2D3-D877-4F91-94AE-9A92E1B714DE}"/>
              </a:ext>
            </a:extLst>
          </p:cNvPr>
          <p:cNvSpPr txBox="1">
            <a:spLocks/>
          </p:cNvSpPr>
          <p:nvPr/>
        </p:nvSpPr>
        <p:spPr>
          <a:xfrm>
            <a:off x="2286000" y="2311559"/>
            <a:ext cx="7945120" cy="2473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Лицензионные требования</a:t>
            </a:r>
          </a:p>
          <a:p>
            <a:pPr>
              <a:lnSpc>
                <a:spcPct val="100000"/>
              </a:lnSpc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МДК. 03.01. Организация деятельности аптеки и ее структурных подразделений</a:t>
            </a:r>
          </a:p>
          <a:p>
            <a:pPr>
              <a:lnSpc>
                <a:spcPct val="100000"/>
              </a:lnSpc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33.02.01. Фармация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5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7BFB6D-AD17-4EDA-BBAB-765EA122E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320" y="294639"/>
            <a:ext cx="8696960" cy="7727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2574B9-367C-4BF4-83A4-E4438C537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388744"/>
            <a:ext cx="8112760" cy="5052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04.05.2011 N 99-ФЗ (ред. от 18.02.2020) «О лицензировании отдельных видов деятельности».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Лицензионные требования включают в себя требования к созданию юридических лиц и деятельности юридических лиц, индивидуальных предпринимателей в соответствующих сферах деятельности, установленные федеральными законами и принятыми в соответствии с ними иными нормативными правовыми актами Российской Федерации и направленные на обеспечение достижения целей лицензирования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C2A4A81-3733-41A8-8159-06CDA141A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6156" y="1388743"/>
            <a:ext cx="3450247" cy="505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31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26EC6-CC46-42AA-A464-83C94DC3B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0" y="1300480"/>
            <a:ext cx="10160000" cy="4765040"/>
          </a:xfrm>
        </p:spPr>
        <p:txBody>
          <a:bodyPr>
            <a:normAutofit fontScale="90000"/>
          </a:bodyPr>
          <a:lstStyle/>
          <a:p>
            <a:r>
              <a:rPr lang="ru-RU" sz="2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Лице́нзия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разрешение на право либо право на выполнение некоторых действий, которое может удостоверяться одноимённым документом. На практике лицензиями также сокращённо именуются лицензионные договоры, предусматривающие выдачу частноправовых лицензий.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деятельность лицензирующих органов по предоставлению, переоформлению лицензий, продлению срока действия лицензий, осуществлению лицензионного контроля, приостановлению, возобновлению, прекращению действия и аннулированию лицензий, формированию и ведению реестра лицензий, формированию государственного информационного ресурса, а также по предоставлению в установленном порядке информации по вопросам лицензирования.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08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23F7D7-39D1-41B6-A7F1-33AAA23DE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9320" y="344805"/>
            <a:ext cx="7625080" cy="8540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лицензионных требований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67BB55-ADF1-49FF-919A-00701F99B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1320800"/>
            <a:ext cx="10982960" cy="5354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Лицензионные требования включают в себя: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соискателя лицензии и лицензиата помещений, зданий, сооружений и иных объектов по месту осуществления лицензируемого вида деятельности, технических средств, оборудования и технической документации, принадлежащих им на праве собственности или ином законном основании, соответствующих установленным требованиям и необходимых для выполнения работ, оказания услуг, составляющих лицензируемый вид деятельности;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соискателя лицензии и лицензиата работников, заключивших с ними трудовые договоры, имеющих профессиональное образование, обладающих соответствующей квалификацией и (или) имеющих стаж работы, необходимый для осуществления лицензируемого вида деятельности;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соискателя лицензии и лицензиата необходимой для осуществления лицензируемого вида деятельности системы производственного контроля;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61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11147A0-DC3B-4A4F-90CE-29034CAE5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9320" y="344805"/>
            <a:ext cx="7625080" cy="8540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лицензионных требований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3E0D11-8CA0-41FF-9D52-70ED5A3A8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соискателя лицензии и лицензиата требованиям, установленным федеральными законами и касающимся организационно-правовой формы юридического лица, размера уставного капитала, отсутствия задолженности по обязательствам перед третьими лицами;</a:t>
            </a: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03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F2AB8-870D-4217-8C48-FA05239CD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627" y="2672080"/>
            <a:ext cx="6312746" cy="1036320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00447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369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В.Ф.Войно-Ясенецкого» Министерства здравоохранения Российской Федерации  Фармацевтический колледж</vt:lpstr>
      <vt:lpstr>Нормативная документация</vt:lpstr>
      <vt:lpstr>Лице́нзия — разрешение на право либо право на выполнение некоторых действий, которое может удостоверяться одноимённым документом. На практике лицензиями также сокращённо именуются лицензионные договоры, предусматривающие выдачу частноправовых лицензий.  Лицензирование - деятельность лицензирующих органов по предоставлению, переоформлению лицензий, продлению срока действия лицензий, осуществлению лицензионного контроля, приостановлению, возобновлению, прекращению действия и аннулированию лицензий, формированию и ведению реестра лицензий, формированию государственного информационного ресурса, а также по предоставлению в установленном порядке информации по вопросам лицензирования. </vt:lpstr>
      <vt:lpstr>Перечень лицензионных требований</vt:lpstr>
      <vt:lpstr>Перечень лицензионных требований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В.Ф.Войно-Ясенецкого» Министерства здравоохранения Российской Федерации  Фармацевтический колледж</dc:title>
  <dc:creator>weeekind73@mail.ru</dc:creator>
  <cp:lastModifiedBy>weeekind73@mail.ru</cp:lastModifiedBy>
  <cp:revision>10</cp:revision>
  <dcterms:created xsi:type="dcterms:W3CDTF">2020-06-04T05:17:54Z</dcterms:created>
  <dcterms:modified xsi:type="dcterms:W3CDTF">2020-06-04T06:49:46Z</dcterms:modified>
</cp:coreProperties>
</file>