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n-US" dirty="0" smtClean="0"/>
              <a:t>China Medical University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udychina.ru/wp-content/uploads/2014/12/Shenyan-Medical-University-e1423122359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2592"/>
            <a:ext cx="9144000" cy="369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904656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</a:t>
            </a:r>
            <a:r>
              <a:rPr lang="en-US" sz="4000" dirty="0" smtClean="0"/>
              <a:t>The </a:t>
            </a:r>
            <a:r>
              <a:rPr lang="en-US" sz="4000" dirty="0" smtClean="0"/>
              <a:t>teaching of medicine is conducted in English. You can enter a higher education institution only at the age of 18, at the end of the so-called "full" secondary school, and wean 7 more years there. The cost of training is 2/3 of the total payment.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acascru.com/Content/upload/2017120702/2017111710334066029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1286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 </a:t>
            </a:r>
            <a:endParaRPr lang="ru-RU" sz="3600" dirty="0" smtClean="0"/>
          </a:p>
          <a:p>
            <a:r>
              <a:rPr lang="en-US" sz="3600" dirty="0" smtClean="0"/>
              <a:t>Bachelor </a:t>
            </a:r>
            <a:r>
              <a:rPr lang="en-US" sz="3600" dirty="0" smtClean="0"/>
              <a:t>students can study in Chinese, English and Japanese. Master's programs are taught in Chinese. There is a university in Shenyang, the largest city in northeast China. The University consists of three large modern hospitals, where students are interned. One of them The </a:t>
            </a:r>
            <a:r>
              <a:rPr lang="en-US" sz="3600" dirty="0" err="1" smtClean="0"/>
              <a:t>Shengjing</a:t>
            </a:r>
            <a:r>
              <a:rPr lang="en-US" sz="3600" dirty="0" smtClean="0"/>
              <a:t> Hospital is widely known in China and abroad for its gynecology and obstetrics department. And also the university has its own dental clinic.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134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China Medical University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Medical University</dc:title>
  <dc:creator>User</dc:creator>
  <cp:lastModifiedBy>Пользователь Windows</cp:lastModifiedBy>
  <cp:revision>6</cp:revision>
  <dcterms:created xsi:type="dcterms:W3CDTF">2018-04-18T14:43:00Z</dcterms:created>
  <dcterms:modified xsi:type="dcterms:W3CDTF">2018-04-18T15:38:35Z</dcterms:modified>
</cp:coreProperties>
</file>