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png" ContentType="image/png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slideMasters/slideMaster2.xml" ContentType="application/vnd.openxmlformats-officedocument.presentationml.slideMaster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Masters/slideMaster3.xml" ContentType="application/vnd.openxmlformats-officedocument.presentationml.slideMaster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Masters/slideMaster4.xml" ContentType="application/vnd.openxmlformats-officedocument.presentationml.slideMaster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Masters/slideMaster5.xml" ContentType="application/vnd.openxmlformats-officedocument.presentationml.slideMaster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notesMasters/notesMaster1.xml" ContentType="application/vnd.openxmlformats-officedocument.presentationml.notesMaster+xml"/>
  <Override PartName="/ppt/theme/theme6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 firstSlideNum="1" rtl="0" saveSubsetFonts="0" serverZoom="0" showSpecialPlsOnTitleSld="1">
  <p:sldMasterIdLst>
    <p:sldMasterId id="2147483648" r:id="rId1"/>
    <p:sldMasterId id="2147483649" r:id="rId2"/>
    <p:sldMasterId id="2147483650" r:id="rId3"/>
    <p:sldMasterId id="2147483651" r:id="rId4"/>
    <p:sldMasterId id="2147483652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</p:sldIdLst>
  <p:sldSz type="screen4x3" cy="6858000" cx="9144000"/>
  <p:notesSz cx="6858000" cy="9144000"/>
  <p:defaultTextStyle>
    <a:lvl1pPr algn="l" fontAlgn="base" indent="0" latinLnBrk="1" marL="0" rtl="0">
      <a:lnSpc>
        <a:spcPct val="100000"/>
      </a:lnSpc>
      <a:spcBef>
        <a:spcPct val="0"/>
      </a:spcBef>
      <a:spcAft>
        <a:spcPct val="0"/>
      </a:spcAft>
      <a:buFont typeface="Arial" pitchFamily="0" charset="0"/>
      <a:buNone/>
      <a:defRPr baseline="0" b="0" sz="1800" i="0" u="none">
        <a:solidFill>
          <a:schemeClr val="dk1"/>
        </a:solidFill>
        <a:latin typeface="Arial" pitchFamily="0" charset="0"/>
        <a:ea typeface="宋体" pitchFamily="0" charset="0"/>
      </a:defRPr>
    </a:lvl1pPr>
    <a:lvl2pPr algn="l" fontAlgn="base" indent="0" latinLnBrk="1" marL="457200" rtl="0">
      <a:lnSpc>
        <a:spcPct val="100000"/>
      </a:lnSpc>
      <a:spcBef>
        <a:spcPct val="0"/>
      </a:spcBef>
      <a:spcAft>
        <a:spcPct val="0"/>
      </a:spcAft>
      <a:buFont typeface="Arial" pitchFamily="0" charset="0"/>
      <a:buNone/>
      <a:defRPr baseline="0" b="0" sz="1800" i="0" u="none">
        <a:solidFill>
          <a:schemeClr val="dk1"/>
        </a:solidFill>
        <a:latin typeface="Arial" pitchFamily="0" charset="0"/>
        <a:ea typeface="宋体" pitchFamily="0" charset="0"/>
      </a:defRPr>
    </a:lvl2pPr>
    <a:lvl3pPr algn="l" fontAlgn="base" indent="0" latinLnBrk="1" marL="914400" rtl="0">
      <a:lnSpc>
        <a:spcPct val="100000"/>
      </a:lnSpc>
      <a:spcBef>
        <a:spcPct val="0"/>
      </a:spcBef>
      <a:spcAft>
        <a:spcPct val="0"/>
      </a:spcAft>
      <a:buFont typeface="Arial" pitchFamily="0" charset="0"/>
      <a:buNone/>
      <a:defRPr baseline="0" b="0" sz="1800" i="0" u="none">
        <a:solidFill>
          <a:schemeClr val="dk1"/>
        </a:solidFill>
        <a:latin typeface="Arial" pitchFamily="0" charset="0"/>
        <a:ea typeface="宋体" pitchFamily="0" charset="0"/>
      </a:defRPr>
    </a:lvl3pPr>
    <a:lvl4pPr algn="l" fontAlgn="base" indent="0" latinLnBrk="1" marL="1371600" rtl="0">
      <a:lnSpc>
        <a:spcPct val="100000"/>
      </a:lnSpc>
      <a:spcBef>
        <a:spcPct val="0"/>
      </a:spcBef>
      <a:spcAft>
        <a:spcPct val="0"/>
      </a:spcAft>
      <a:buFont typeface="Arial" pitchFamily="0" charset="0"/>
      <a:buNone/>
      <a:defRPr baseline="0" b="0" sz="1800" i="0" u="none">
        <a:solidFill>
          <a:schemeClr val="dk1"/>
        </a:solidFill>
        <a:latin typeface="Arial" pitchFamily="0" charset="0"/>
        <a:ea typeface="宋体" pitchFamily="0" charset="0"/>
      </a:defRPr>
    </a:lvl4pPr>
    <a:lvl5pPr algn="l" fontAlgn="base" indent="0" latinLnBrk="1" marL="1828800" rtl="0">
      <a:lnSpc>
        <a:spcPct val="100000"/>
      </a:lnSpc>
      <a:spcBef>
        <a:spcPct val="0"/>
      </a:spcBef>
      <a:spcAft>
        <a:spcPct val="0"/>
      </a:spcAft>
      <a:buFont typeface="Arial" pitchFamily="0" charset="0"/>
      <a:buNone/>
      <a:defRPr baseline="0" b="0" sz="1800" i="0" u="none">
        <a:solidFill>
          <a:schemeClr val="dk1"/>
        </a:solidFill>
        <a:latin typeface="Arial" pitchFamily="0" charset="0"/>
        <a:ea typeface="宋体" pitchFamily="0" charset="0"/>
      </a:defRPr>
    </a:lvl5pPr>
  </p:defaultTextStyle>
</p:presentation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 lastView="sldView">
  <p:slideViewPr>
    <p:cSldViewPr showGuides="1" snapToGrid="0" snapToObjects="1">
      <p:cViewPr>
        <p:scale>
          <a:sx n="75" d="100"/>
          <a:sy n="75" d="100"/>
        </p:scale>
        <p:origin x="0" y="0"/>
      </p:cViewPr>
      <p:guideLst>
        <p:guide orient="horz" pos="2160"/>
        <p:guide orient="vert" pos="2880"/>
      </p:guideLst>
    </p:cSldViewPr>
  </p:slideViewPr>
  <p:gridSpacing cx="0" cy="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20" Type="http://schemas.openxmlformats.org/officeDocument/2006/relationships/slide" Target="slides/slide14.xml"/><Relationship Id="rId21" Type="http://schemas.openxmlformats.org/officeDocument/2006/relationships/tableStyles" Target="tableStyles.xml"/><Relationship Id="rId22" Type="http://schemas.openxmlformats.org/officeDocument/2006/relationships/presProps" Target="presProps.xml"/><Relationship Id="rId23" Type="http://schemas.openxmlformats.org/officeDocument/2006/relationships/viewProps" Target="viewProps.xml"/></Relationships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49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757" name=""/>
          <p:cNvSpPr/>
          <p:nvPr>
            <p:ph type="hdr" sz="quarter" idx="0"/>
          </p:nvPr>
        </p:nvSpPr>
        <p:spPr>
          <a:xfrm rot="0">
            <a:off x="0" y="0"/>
            <a:ext cx="2970212" cy="457200"/>
          </a:xfrm>
          <a:prstGeom prst="rect"/>
          <a:noFill/>
          <a:ln>
            <a:noFill/>
          </a:ln>
        </p:spPr>
        <p:txBody>
          <a:bodyPr anchor="t" bIns="45720" lIns="91440" rIns="91440" tIns="45720"/>
          <a:p>
            <a:pPr eaLnBrk="1" hangingPunct="1" lvl="0"/>
            <a:endParaRPr altLang="en-US" sz="1200" lang="zh-CN"/>
          </a:p>
        </p:txBody>
      </p:sp>
      <p:sp>
        <p:nvSpPr>
          <p:cNvPr id="1048758" name=""/>
          <p:cNvSpPr/>
          <p:nvPr>
            <p:ph type="dt" sz="full" idx="1"/>
          </p:nvPr>
        </p:nvSpPr>
        <p:spPr>
          <a:xfrm rot="0">
            <a:off x="3883025" y="0"/>
            <a:ext cx="2973387" cy="457200"/>
          </a:xfrm>
          <a:prstGeom prst="rect"/>
          <a:noFill/>
          <a:ln>
            <a:noFill/>
          </a:ln>
        </p:spPr>
        <p:txBody>
          <a:bodyPr anchor="t" bIns="45720" lIns="91440" rIns="91440" tIns="45720"/>
          <a:p>
            <a:pPr algn="r" eaLnBrk="1" hangingPunct="1" lvl="0"/>
            <a:fld id="{566ABCEB-ACFC-4714-9973-3DA970169C29}" type="datetime1">
              <a:rPr altLang="en-US" sz="1200" lang="zh-CN"/>
              <a:pPr algn="r" eaLnBrk="1" hangingPunct="1" lvl="0"/>
            </a:fld>
            <a:endParaRPr altLang="en-US" sz="1200" lang="zh-CN"/>
          </a:p>
        </p:txBody>
      </p:sp>
      <p:sp>
        <p:nvSpPr>
          <p:cNvPr id="1048759" name=""/>
          <p:cNvSpPr/>
          <p:nvPr>
            <p:ph type="sldImg" sz="full" idx="2"/>
          </p:nvPr>
        </p:nvSpPr>
        <p:spPr>
          <a:xfrm rot="0">
            <a:off x="1143000" y="685800"/>
            <a:ext cx="4572000" cy="3429000"/>
          </a:xfrm>
          <a:prstGeom prst="rect"/>
          <a:noFill/>
          <a:ln>
            <a:noFill/>
          </a:ln>
        </p:spPr>
        <p:txBody>
          <a:bodyPr anchor="ctr" bIns="45720" lIns="91440" rIns="91440" tIns="45720"/>
          <a:p/>
        </p:txBody>
      </p:sp>
      <p:sp>
        <p:nvSpPr>
          <p:cNvPr id="1048760" name=""/>
          <p:cNvSpPr/>
          <p:nvPr>
            <p:ph type="body" sz="quarter" idx="3"/>
          </p:nvPr>
        </p:nvSpPr>
        <p:spPr>
          <a:xfrm rot="0">
            <a:off x="685800" y="4343400"/>
            <a:ext cx="5486400" cy="4114800"/>
          </a:xfrm>
          <a:prstGeom prst="rect"/>
          <a:noFill/>
          <a:ln>
            <a:noFill/>
          </a:ln>
        </p:spPr>
        <p:txBody>
          <a:bodyPr anchor="ctr" bIns="45720" lIns="91440" rIns="91440" tIns="45720"/>
          <a:p>
            <a:pPr lvl="0"/>
            <a:r>
              <a:rPr altLang="en-US" lang="zh-CN"/>
              <a:t>单击此处编辑母版文本样式</a:t>
            </a:r>
          </a:p>
          <a:p>
            <a:pPr lvl="1"/>
            <a:r>
              <a:rPr altLang="en-US" lang="zh-CN"/>
              <a:t>第二级</a:t>
            </a:r>
          </a:p>
          <a:p>
            <a:pPr lvl="2"/>
            <a:r>
              <a:rPr altLang="en-US" lang="zh-CN"/>
              <a:t>第三级</a:t>
            </a:r>
          </a:p>
          <a:p>
            <a:pPr lvl="3"/>
            <a:r>
              <a:rPr altLang="en-US" lang="zh-CN"/>
              <a:t>第四级</a:t>
            </a:r>
          </a:p>
          <a:p>
            <a:pPr lvl="4"/>
            <a:r>
              <a:rPr altLang="en-US" lang="zh-CN"/>
              <a:t>第五级</a:t>
            </a:r>
          </a:p>
        </p:txBody>
      </p:sp>
      <p:sp>
        <p:nvSpPr>
          <p:cNvPr id="1048761" name=""/>
          <p:cNvSpPr/>
          <p:nvPr>
            <p:ph type="ftr" sz="quarter" idx="4"/>
          </p:nvPr>
        </p:nvSpPr>
        <p:spPr>
          <a:xfrm rot="0">
            <a:off x="0" y="8685212"/>
            <a:ext cx="2970212" cy="457200"/>
          </a:xfrm>
          <a:prstGeom prst="rect"/>
          <a:noFill/>
          <a:ln>
            <a:noFill/>
          </a:ln>
        </p:spPr>
        <p:txBody>
          <a:bodyPr anchor="b" bIns="45720" lIns="91440" rIns="91440" tIns="45720"/>
          <a:p>
            <a:pPr eaLnBrk="1" hangingPunct="1" lvl="0"/>
            <a:endParaRPr altLang="en-US" sz="1200" lang="en-US"/>
          </a:p>
        </p:txBody>
      </p:sp>
      <p:sp>
        <p:nvSpPr>
          <p:cNvPr id="1048762" name=""/>
          <p:cNvSpPr/>
          <p:nvPr>
            <p:ph type="sldNum" sz="quarter" idx="5"/>
          </p:nvPr>
        </p:nvSpPr>
        <p:spPr>
          <a:xfrm rot="0">
            <a:off x="3883025" y="8685212"/>
            <a:ext cx="2973387" cy="457200"/>
          </a:xfrm>
          <a:prstGeom prst="rect"/>
          <a:noFill/>
          <a:ln>
            <a:noFill/>
          </a:ln>
        </p:spPr>
        <p:txBody>
          <a:bodyPr anchor="b" bIns="45720" lIns="91440" rIns="91440" tIns="45720"/>
          <a:p>
            <a:pPr algn="r" eaLnBrk="1" hangingPunct="1" lvl="0"/>
            <a:fld id="{566ABCEB-ACFC-4714-9973-3DA970169C29}" type="slidenum">
              <a:rPr altLang="en-US" sz="1200" lang="zh-CN"/>
              <a:pPr algn="r" eaLnBrk="1" hangingPunct="1" lvl="0"/>
            </a:fld>
            <a:endParaRPr altLang="en-US" sz="1200" lang="zh-CN"/>
          </a:p>
        </p:txBody>
      </p:sp>
      <p:sp>
        <p:nvSpPr>
          <p:cNvPr id="1048763" name=""/>
          <p:cNvSpPr/>
          <p:nvPr>
            <p:ph type="hdr" sz="quarter" idx="0"/>
          </p:nvPr>
        </p:nvSpPr>
        <p:spPr>
          <a:xfrm rot="0">
            <a:off x="0" y="0"/>
            <a:ext cx="2970212" cy="457200"/>
          </a:xfrm>
          <a:prstGeom prst="rect"/>
          <a:noFill/>
          <a:ln>
            <a:noFill/>
          </a:ln>
        </p:spPr>
        <p:txBody>
          <a:bodyPr anchor="t" bIns="45720" lIns="91440" rIns="91440" tIns="45720"/>
          <a:p>
            <a:pPr eaLnBrk="1" hangingPunct="1" lvl="0"/>
            <a:endParaRPr altLang="en-US" sz="1200" lang="zh-CN"/>
          </a:p>
        </p:txBody>
      </p:sp>
      <p:sp>
        <p:nvSpPr>
          <p:cNvPr id="1048764" name=""/>
          <p:cNvSpPr/>
          <p:nvPr>
            <p:ph type="dt" sz="full" idx="1"/>
          </p:nvPr>
        </p:nvSpPr>
        <p:spPr>
          <a:xfrm rot="0">
            <a:off x="3883025" y="0"/>
            <a:ext cx="2973387" cy="457200"/>
          </a:xfrm>
          <a:prstGeom prst="rect"/>
          <a:noFill/>
          <a:ln>
            <a:noFill/>
          </a:ln>
        </p:spPr>
        <p:txBody>
          <a:bodyPr anchor="t" bIns="45720" lIns="91440" rIns="91440" tIns="45720"/>
          <a:p>
            <a:pPr algn="r" eaLnBrk="1" hangingPunct="1" lvl="0"/>
            <a:fld id="{566ABCEB-ACFC-4714-9973-3DA970169C29}" type="datetime1">
              <a:rPr altLang="en-US" sz="1200" lang="zh-CN"/>
              <a:pPr algn="r" eaLnBrk="1" hangingPunct="1" lvl="0"/>
            </a:fld>
            <a:endParaRPr altLang="en-US" sz="1200" lang="zh-CN"/>
          </a:p>
        </p:txBody>
      </p:sp>
      <p:sp>
        <p:nvSpPr>
          <p:cNvPr id="1048765" name=""/>
          <p:cNvSpPr/>
          <p:nvPr>
            <p:ph type="sldImg" sz="full" idx="2"/>
          </p:nvPr>
        </p:nvSpPr>
        <p:spPr>
          <a:xfrm rot="0">
            <a:off x="1143000" y="685800"/>
            <a:ext cx="4572000" cy="3429000"/>
          </a:xfrm>
          <a:prstGeom prst="rect"/>
          <a:noFill/>
          <a:ln>
            <a:noFill/>
          </a:ln>
        </p:spPr>
        <p:txBody>
          <a:bodyPr anchor="ctr" bIns="45720" lIns="91440" rIns="91440" tIns="45720"/>
          <a:p/>
        </p:txBody>
      </p:sp>
      <p:sp>
        <p:nvSpPr>
          <p:cNvPr id="1048766" name=""/>
          <p:cNvSpPr/>
          <p:nvPr>
            <p:ph type="body" sz="quarter" idx="3"/>
          </p:nvPr>
        </p:nvSpPr>
        <p:spPr>
          <a:xfrm rot="0">
            <a:off x="685800" y="4343400"/>
            <a:ext cx="5486400" cy="4114800"/>
          </a:xfrm>
          <a:prstGeom prst="rect"/>
          <a:noFill/>
          <a:ln>
            <a:noFill/>
          </a:ln>
        </p:spPr>
        <p:txBody>
          <a:bodyPr anchor="ctr" bIns="45720" lIns="91440" rIns="91440" tIns="45720"/>
          <a:p>
            <a:pPr lvl="0"/>
            <a:r>
              <a:rPr altLang="en-US" lang="zh-CN"/>
              <a:t>单击此处编辑母版文本样式</a:t>
            </a:r>
          </a:p>
          <a:p>
            <a:pPr lvl="1"/>
            <a:r>
              <a:rPr altLang="en-US" lang="zh-CN"/>
              <a:t>第二级</a:t>
            </a:r>
          </a:p>
          <a:p>
            <a:pPr lvl="2"/>
            <a:r>
              <a:rPr altLang="en-US" lang="zh-CN"/>
              <a:t>第三级</a:t>
            </a:r>
          </a:p>
          <a:p>
            <a:pPr lvl="3"/>
            <a:r>
              <a:rPr altLang="en-US" lang="zh-CN"/>
              <a:t>第四级</a:t>
            </a:r>
          </a:p>
          <a:p>
            <a:pPr lvl="4"/>
            <a:r>
              <a:rPr altLang="en-US" lang="zh-CN"/>
              <a:t>第五级</a:t>
            </a:r>
          </a:p>
        </p:txBody>
      </p:sp>
      <p:sp>
        <p:nvSpPr>
          <p:cNvPr id="1048767" name=""/>
          <p:cNvSpPr/>
          <p:nvPr>
            <p:ph type="ftr" sz="quarter" idx="4"/>
          </p:nvPr>
        </p:nvSpPr>
        <p:spPr>
          <a:xfrm rot="0">
            <a:off x="0" y="8685212"/>
            <a:ext cx="2970212" cy="457200"/>
          </a:xfrm>
          <a:prstGeom prst="rect"/>
          <a:noFill/>
          <a:ln>
            <a:noFill/>
          </a:ln>
        </p:spPr>
        <p:txBody>
          <a:bodyPr anchor="b" bIns="45720" lIns="91440" rIns="91440" tIns="45720"/>
          <a:p>
            <a:pPr eaLnBrk="1" hangingPunct="1" lvl="0"/>
            <a:endParaRPr altLang="en-US" sz="1200" lang="en-US"/>
          </a:p>
        </p:txBody>
      </p:sp>
      <p:sp>
        <p:nvSpPr>
          <p:cNvPr id="1048768" name=""/>
          <p:cNvSpPr/>
          <p:nvPr>
            <p:ph type="sldNum" sz="quarter" idx="5"/>
          </p:nvPr>
        </p:nvSpPr>
        <p:spPr>
          <a:xfrm rot="0">
            <a:off x="3883025" y="8685212"/>
            <a:ext cx="2973387" cy="457200"/>
          </a:xfrm>
          <a:prstGeom prst="rect"/>
          <a:noFill/>
          <a:ln>
            <a:noFill/>
          </a:ln>
        </p:spPr>
        <p:txBody>
          <a:bodyPr anchor="b" bIns="45720" lIns="91440" rIns="91440" tIns="45720"/>
          <a:p>
            <a:pPr algn="r" eaLnBrk="1" hangingPunct="1" lvl="0"/>
            <a:fld id="{566ABCEB-ACFC-4714-9973-3DA970169C29}" type="slidenum">
              <a:rPr altLang="en-US" sz="1200" lang="zh-CN"/>
              <a:pPr algn="r" eaLnBrk="1" hangingPunct="1" lvl="0"/>
            </a:fld>
            <a:endParaRPr altLang="en-US" sz="1200" lang="zh-CN"/>
          </a:p>
        </p:txBody>
      </p:sp>
      <p:sp>
        <p:nvSpPr>
          <p:cNvPr id="1048769" name=""/>
          <p:cNvSpPr/>
          <p:nvPr>
            <p:ph type="hdr" sz="quarter" idx="0"/>
          </p:nvPr>
        </p:nvSpPr>
        <p:spPr>
          <a:xfrm rot="0">
            <a:off x="0" y="0"/>
            <a:ext cx="2970212" cy="457200"/>
          </a:xfrm>
          <a:prstGeom prst="rect"/>
          <a:noFill/>
          <a:ln>
            <a:noFill/>
          </a:ln>
        </p:spPr>
        <p:txBody>
          <a:bodyPr anchor="t" bIns="45720" lIns="91440" rIns="91440" tIns="45720"/>
          <a:p>
            <a:pPr eaLnBrk="1" hangingPunct="1" lvl="0"/>
            <a:endParaRPr altLang="en-US" sz="1200" lang="zh-CN"/>
          </a:p>
        </p:txBody>
      </p:sp>
      <p:sp>
        <p:nvSpPr>
          <p:cNvPr id="1048770" name=""/>
          <p:cNvSpPr/>
          <p:nvPr>
            <p:ph type="dt" sz="full" idx="1"/>
          </p:nvPr>
        </p:nvSpPr>
        <p:spPr>
          <a:xfrm rot="0">
            <a:off x="3883025" y="0"/>
            <a:ext cx="2973387" cy="457200"/>
          </a:xfrm>
          <a:prstGeom prst="rect"/>
          <a:noFill/>
          <a:ln>
            <a:noFill/>
          </a:ln>
        </p:spPr>
        <p:txBody>
          <a:bodyPr anchor="t" bIns="45720" lIns="91440" rIns="91440" tIns="45720"/>
          <a:p>
            <a:pPr algn="r" eaLnBrk="1" hangingPunct="1" lvl="0"/>
            <a:fld id="{566ABCEB-ACFC-4714-9973-3DA970169C29}" type="datetime1">
              <a:rPr altLang="en-US" sz="1200" lang="zh-CN"/>
              <a:pPr algn="r" eaLnBrk="1" hangingPunct="1" lvl="0"/>
            </a:fld>
            <a:endParaRPr altLang="en-US" sz="1200" lang="zh-CN"/>
          </a:p>
        </p:txBody>
      </p:sp>
      <p:sp>
        <p:nvSpPr>
          <p:cNvPr id="1048771" name=""/>
          <p:cNvSpPr/>
          <p:nvPr>
            <p:ph type="sldImg" sz="full" idx="2"/>
          </p:nvPr>
        </p:nvSpPr>
        <p:spPr>
          <a:xfrm rot="0">
            <a:off x="1143000" y="685800"/>
            <a:ext cx="4572000" cy="3429000"/>
          </a:xfrm>
          <a:prstGeom prst="rect"/>
          <a:noFill/>
          <a:ln>
            <a:noFill/>
          </a:ln>
        </p:spPr>
        <p:txBody>
          <a:bodyPr anchor="ctr" bIns="45720" lIns="91440" rIns="91440" tIns="45720"/>
          <a:p/>
        </p:txBody>
      </p:sp>
      <p:sp>
        <p:nvSpPr>
          <p:cNvPr id="1048772" name=""/>
          <p:cNvSpPr/>
          <p:nvPr>
            <p:ph type="body" sz="quarter" idx="3"/>
          </p:nvPr>
        </p:nvSpPr>
        <p:spPr>
          <a:xfrm rot="0">
            <a:off x="685800" y="4343400"/>
            <a:ext cx="5486400" cy="4114800"/>
          </a:xfrm>
          <a:prstGeom prst="rect"/>
          <a:noFill/>
          <a:ln>
            <a:noFill/>
          </a:ln>
        </p:spPr>
        <p:txBody>
          <a:bodyPr anchor="ctr" bIns="45720" lIns="91440" rIns="91440" tIns="45720"/>
          <a:p>
            <a:pPr lvl="0"/>
            <a:r>
              <a:rPr altLang="en-US" lang="zh-CN"/>
              <a:t>单击此处编辑母版文本样式</a:t>
            </a:r>
          </a:p>
          <a:p>
            <a:pPr lvl="1"/>
            <a:r>
              <a:rPr altLang="en-US" lang="zh-CN"/>
              <a:t>第二级</a:t>
            </a:r>
          </a:p>
          <a:p>
            <a:pPr lvl="2"/>
            <a:r>
              <a:rPr altLang="en-US" lang="zh-CN"/>
              <a:t>第三级</a:t>
            </a:r>
          </a:p>
          <a:p>
            <a:pPr lvl="3"/>
            <a:r>
              <a:rPr altLang="en-US" lang="zh-CN"/>
              <a:t>第四级</a:t>
            </a:r>
          </a:p>
          <a:p>
            <a:pPr lvl="4"/>
            <a:r>
              <a:rPr altLang="en-US" lang="zh-CN"/>
              <a:t>第五级</a:t>
            </a:r>
          </a:p>
        </p:txBody>
      </p:sp>
      <p:sp>
        <p:nvSpPr>
          <p:cNvPr id="1048773" name=""/>
          <p:cNvSpPr/>
          <p:nvPr>
            <p:ph type="ftr" sz="quarter" idx="4"/>
          </p:nvPr>
        </p:nvSpPr>
        <p:spPr>
          <a:xfrm rot="0">
            <a:off x="0" y="8685212"/>
            <a:ext cx="2970212" cy="457200"/>
          </a:xfrm>
          <a:prstGeom prst="rect"/>
          <a:noFill/>
          <a:ln>
            <a:noFill/>
          </a:ln>
        </p:spPr>
        <p:txBody>
          <a:bodyPr anchor="b" bIns="45720" lIns="91440" rIns="91440" tIns="45720"/>
          <a:p>
            <a:pPr eaLnBrk="1" hangingPunct="1" lvl="0"/>
            <a:endParaRPr altLang="en-US" sz="1200" lang="en-US"/>
          </a:p>
        </p:txBody>
      </p:sp>
      <p:sp>
        <p:nvSpPr>
          <p:cNvPr id="1048774" name=""/>
          <p:cNvSpPr/>
          <p:nvPr>
            <p:ph type="sldNum" sz="quarter" idx="5"/>
          </p:nvPr>
        </p:nvSpPr>
        <p:spPr>
          <a:xfrm rot="0">
            <a:off x="3883025" y="8685212"/>
            <a:ext cx="2973387" cy="457200"/>
          </a:xfrm>
          <a:prstGeom prst="rect"/>
          <a:noFill/>
          <a:ln>
            <a:noFill/>
          </a:ln>
        </p:spPr>
        <p:txBody>
          <a:bodyPr anchor="b" bIns="45720" lIns="91440" rIns="91440" tIns="45720"/>
          <a:p>
            <a:pPr algn="r" eaLnBrk="1" hangingPunct="1" lvl="0"/>
            <a:fld id="{566ABCEB-ACFC-4714-9973-3DA970169C29}" type="slidenum">
              <a:rPr altLang="en-US" sz="1200" lang="zh-CN"/>
              <a:pPr algn="r" eaLnBrk="1" hangingPunct="1" lvl="0"/>
            </a:fld>
            <a:endParaRPr altLang="en-US" sz="1200" lang="zh-CN"/>
          </a:p>
        </p:txBody>
      </p:sp>
      <p:sp>
        <p:nvSpPr>
          <p:cNvPr id="1048775" name=""/>
          <p:cNvSpPr/>
          <p:nvPr>
            <p:ph type="hdr" sz="quarter" idx="0"/>
          </p:nvPr>
        </p:nvSpPr>
        <p:spPr>
          <a:xfrm rot="0">
            <a:off x="0" y="0"/>
            <a:ext cx="2970212" cy="457200"/>
          </a:xfrm>
          <a:prstGeom prst="rect"/>
          <a:noFill/>
          <a:ln>
            <a:noFill/>
          </a:ln>
        </p:spPr>
        <p:txBody>
          <a:bodyPr anchor="t" bIns="45720" lIns="91440" rIns="91440" tIns="45720"/>
          <a:p>
            <a:pPr eaLnBrk="1" hangingPunct="1" lvl="0"/>
            <a:endParaRPr altLang="en-US" sz="1200" lang="zh-CN"/>
          </a:p>
        </p:txBody>
      </p:sp>
      <p:sp>
        <p:nvSpPr>
          <p:cNvPr id="1048776" name=""/>
          <p:cNvSpPr/>
          <p:nvPr>
            <p:ph type="dt" sz="full" idx="1"/>
          </p:nvPr>
        </p:nvSpPr>
        <p:spPr>
          <a:xfrm rot="0">
            <a:off x="3883025" y="0"/>
            <a:ext cx="2973387" cy="457200"/>
          </a:xfrm>
          <a:prstGeom prst="rect"/>
          <a:noFill/>
          <a:ln>
            <a:noFill/>
          </a:ln>
        </p:spPr>
        <p:txBody>
          <a:bodyPr anchor="t" bIns="45720" lIns="91440" rIns="91440" tIns="45720"/>
          <a:p>
            <a:pPr algn="r" eaLnBrk="1" hangingPunct="1" lvl="0"/>
            <a:fld id="{566ABCEB-ACFC-4714-9973-3DA970169C29}" type="datetime1">
              <a:rPr altLang="en-US" sz="1200" lang="zh-CN"/>
              <a:pPr algn="r" eaLnBrk="1" hangingPunct="1" lvl="0"/>
            </a:fld>
            <a:endParaRPr altLang="en-US" sz="1200" lang="zh-CN"/>
          </a:p>
        </p:txBody>
      </p:sp>
      <p:sp>
        <p:nvSpPr>
          <p:cNvPr id="1048777" name=""/>
          <p:cNvSpPr/>
          <p:nvPr>
            <p:ph type="sldImg" sz="full" idx="2"/>
          </p:nvPr>
        </p:nvSpPr>
        <p:spPr>
          <a:xfrm rot="0">
            <a:off x="1143000" y="685800"/>
            <a:ext cx="4572000" cy="3429000"/>
          </a:xfrm>
          <a:prstGeom prst="rect"/>
          <a:noFill/>
          <a:ln>
            <a:noFill/>
          </a:ln>
        </p:spPr>
        <p:txBody>
          <a:bodyPr anchor="ctr" bIns="45720" lIns="91440" rIns="91440" tIns="45720"/>
          <a:p/>
        </p:txBody>
      </p:sp>
      <p:sp>
        <p:nvSpPr>
          <p:cNvPr id="1048778" name=""/>
          <p:cNvSpPr/>
          <p:nvPr>
            <p:ph type="body" sz="quarter" idx="3"/>
          </p:nvPr>
        </p:nvSpPr>
        <p:spPr>
          <a:xfrm rot="0">
            <a:off x="685800" y="4343400"/>
            <a:ext cx="5486400" cy="4114800"/>
          </a:xfrm>
          <a:prstGeom prst="rect"/>
          <a:noFill/>
          <a:ln>
            <a:noFill/>
          </a:ln>
        </p:spPr>
        <p:txBody>
          <a:bodyPr anchor="ctr" bIns="45720" lIns="91440" rIns="91440" tIns="45720"/>
          <a:p>
            <a:pPr lvl="0"/>
            <a:r>
              <a:rPr altLang="en-US" lang="zh-CN"/>
              <a:t>单击此处编辑母版文本样式</a:t>
            </a:r>
          </a:p>
          <a:p>
            <a:pPr lvl="1"/>
            <a:r>
              <a:rPr altLang="en-US" lang="zh-CN"/>
              <a:t>第二级</a:t>
            </a:r>
          </a:p>
          <a:p>
            <a:pPr lvl="2"/>
            <a:r>
              <a:rPr altLang="en-US" lang="zh-CN"/>
              <a:t>第三级</a:t>
            </a:r>
          </a:p>
          <a:p>
            <a:pPr lvl="3"/>
            <a:r>
              <a:rPr altLang="en-US" lang="zh-CN"/>
              <a:t>第四级</a:t>
            </a:r>
          </a:p>
          <a:p>
            <a:pPr lvl="4"/>
            <a:r>
              <a:rPr altLang="en-US" lang="zh-CN"/>
              <a:t>第五级</a:t>
            </a:r>
          </a:p>
        </p:txBody>
      </p:sp>
      <p:sp>
        <p:nvSpPr>
          <p:cNvPr id="1048779" name=""/>
          <p:cNvSpPr/>
          <p:nvPr>
            <p:ph type="ftr" sz="quarter" idx="4"/>
          </p:nvPr>
        </p:nvSpPr>
        <p:spPr>
          <a:xfrm rot="0">
            <a:off x="0" y="8685212"/>
            <a:ext cx="2970212" cy="457200"/>
          </a:xfrm>
          <a:prstGeom prst="rect"/>
          <a:noFill/>
          <a:ln>
            <a:noFill/>
          </a:ln>
        </p:spPr>
        <p:txBody>
          <a:bodyPr anchor="b" bIns="45720" lIns="91440" rIns="91440" tIns="45720"/>
          <a:p>
            <a:pPr eaLnBrk="1" hangingPunct="1" lvl="0"/>
            <a:endParaRPr altLang="en-US" sz="1200" lang="en-US"/>
          </a:p>
        </p:txBody>
      </p:sp>
      <p:sp>
        <p:nvSpPr>
          <p:cNvPr id="1048780" name=""/>
          <p:cNvSpPr/>
          <p:nvPr>
            <p:ph type="sldNum" sz="quarter" idx="5"/>
          </p:nvPr>
        </p:nvSpPr>
        <p:spPr>
          <a:xfrm rot="0">
            <a:off x="3883025" y="8685212"/>
            <a:ext cx="2973387" cy="457200"/>
          </a:xfrm>
          <a:prstGeom prst="rect"/>
          <a:noFill/>
          <a:ln>
            <a:noFill/>
          </a:ln>
        </p:spPr>
        <p:txBody>
          <a:bodyPr anchor="b" bIns="45720" lIns="91440" rIns="91440" tIns="45720"/>
          <a:p>
            <a:pPr algn="r" eaLnBrk="1" hangingPunct="1" lvl="0"/>
            <a:fld id="{566ABCEB-ACFC-4714-9973-3DA970169C29}" type="slidenum">
              <a:rPr altLang="en-US" sz="1200" lang="zh-CN"/>
              <a:pPr algn="r" eaLnBrk="1" hangingPunct="1" lvl="0"/>
            </a:fld>
            <a:endParaRPr altLang="en-US" sz="1200" lang="zh-CN"/>
          </a:p>
        </p:txBody>
      </p:sp>
      <p:sp>
        <p:nvSpPr>
          <p:cNvPr id="1048781" name=""/>
          <p:cNvSpPr/>
          <p:nvPr>
            <p:ph type="hdr" sz="quarter" idx="0"/>
          </p:nvPr>
        </p:nvSpPr>
        <p:spPr>
          <a:xfrm rot="0">
            <a:off x="0" y="0"/>
            <a:ext cx="2970212" cy="457200"/>
          </a:xfrm>
          <a:prstGeom prst="rect"/>
          <a:noFill/>
          <a:ln>
            <a:noFill/>
          </a:ln>
        </p:spPr>
        <p:txBody>
          <a:bodyPr anchor="t" bIns="45720" lIns="91440" rIns="91440" tIns="45720"/>
          <a:p>
            <a:pPr eaLnBrk="1" hangingPunct="1" lvl="0"/>
            <a:endParaRPr altLang="en-US" sz="1200" lang="zh-CN"/>
          </a:p>
        </p:txBody>
      </p:sp>
      <p:sp>
        <p:nvSpPr>
          <p:cNvPr id="1048782" name=""/>
          <p:cNvSpPr/>
          <p:nvPr>
            <p:ph type="dt" sz="full" idx="1"/>
          </p:nvPr>
        </p:nvSpPr>
        <p:spPr>
          <a:xfrm rot="0">
            <a:off x="3883025" y="0"/>
            <a:ext cx="2973387" cy="457200"/>
          </a:xfrm>
          <a:prstGeom prst="rect"/>
          <a:noFill/>
          <a:ln>
            <a:noFill/>
          </a:ln>
        </p:spPr>
        <p:txBody>
          <a:bodyPr anchor="t" bIns="45720" lIns="91440" rIns="91440" tIns="45720"/>
          <a:p>
            <a:pPr algn="r" eaLnBrk="1" hangingPunct="1" lvl="0"/>
            <a:fld id="{566ABCEB-ACFC-4714-9973-3DA970169C29}" type="datetime1">
              <a:rPr altLang="en-US" sz="1200" lang="zh-CN"/>
              <a:pPr algn="r" eaLnBrk="1" hangingPunct="1" lvl="0"/>
            </a:fld>
            <a:endParaRPr altLang="en-US" sz="1200" lang="zh-CN"/>
          </a:p>
        </p:txBody>
      </p:sp>
      <p:sp>
        <p:nvSpPr>
          <p:cNvPr id="1048783" name=""/>
          <p:cNvSpPr/>
          <p:nvPr>
            <p:ph type="sldImg" sz="full" idx="2"/>
          </p:nvPr>
        </p:nvSpPr>
        <p:spPr>
          <a:xfrm rot="0">
            <a:off x="1143000" y="685800"/>
            <a:ext cx="4572000" cy="3429000"/>
          </a:xfrm>
          <a:prstGeom prst="rect"/>
          <a:noFill/>
          <a:ln>
            <a:noFill/>
          </a:ln>
        </p:spPr>
        <p:txBody>
          <a:bodyPr anchor="ctr" bIns="45720" lIns="91440" rIns="91440" tIns="45720"/>
          <a:p/>
        </p:txBody>
      </p:sp>
      <p:sp>
        <p:nvSpPr>
          <p:cNvPr id="1048784" name=""/>
          <p:cNvSpPr/>
          <p:nvPr>
            <p:ph type="body" sz="quarter" idx="3"/>
          </p:nvPr>
        </p:nvSpPr>
        <p:spPr>
          <a:xfrm rot="0">
            <a:off x="685800" y="4343400"/>
            <a:ext cx="5486400" cy="4114800"/>
          </a:xfrm>
          <a:prstGeom prst="rect"/>
          <a:noFill/>
          <a:ln>
            <a:noFill/>
          </a:ln>
        </p:spPr>
        <p:txBody>
          <a:bodyPr anchor="ctr" bIns="45720" lIns="91440" rIns="91440" tIns="45720"/>
          <a:p>
            <a:pPr lvl="0"/>
            <a:r>
              <a:rPr altLang="en-US" lang="zh-CN"/>
              <a:t>单击此处编辑母版文本样式</a:t>
            </a:r>
          </a:p>
          <a:p>
            <a:pPr lvl="1"/>
            <a:r>
              <a:rPr altLang="en-US" lang="zh-CN"/>
              <a:t>第二级</a:t>
            </a:r>
          </a:p>
          <a:p>
            <a:pPr lvl="2"/>
            <a:r>
              <a:rPr altLang="en-US" lang="zh-CN"/>
              <a:t>第三级</a:t>
            </a:r>
          </a:p>
          <a:p>
            <a:pPr lvl="3"/>
            <a:r>
              <a:rPr altLang="en-US" lang="zh-CN"/>
              <a:t>第四级</a:t>
            </a:r>
          </a:p>
          <a:p>
            <a:pPr lvl="4"/>
            <a:r>
              <a:rPr altLang="en-US" lang="zh-CN"/>
              <a:t>第五级</a:t>
            </a:r>
          </a:p>
        </p:txBody>
      </p:sp>
      <p:sp>
        <p:nvSpPr>
          <p:cNvPr id="1048785" name=""/>
          <p:cNvSpPr/>
          <p:nvPr>
            <p:ph type="ftr" sz="quarter" idx="4"/>
          </p:nvPr>
        </p:nvSpPr>
        <p:spPr>
          <a:xfrm rot="0">
            <a:off x="0" y="8685212"/>
            <a:ext cx="2970212" cy="457200"/>
          </a:xfrm>
          <a:prstGeom prst="rect"/>
          <a:noFill/>
          <a:ln>
            <a:noFill/>
          </a:ln>
        </p:spPr>
        <p:txBody>
          <a:bodyPr anchor="b" bIns="45720" lIns="91440" rIns="91440" tIns="45720"/>
          <a:p>
            <a:pPr eaLnBrk="1" hangingPunct="1" lvl="0"/>
            <a:endParaRPr altLang="en-US" sz="1200" lang="en-US"/>
          </a:p>
        </p:txBody>
      </p:sp>
      <p:sp>
        <p:nvSpPr>
          <p:cNvPr id="1048786" name=""/>
          <p:cNvSpPr/>
          <p:nvPr>
            <p:ph type="sldNum" sz="quarter" idx="5"/>
          </p:nvPr>
        </p:nvSpPr>
        <p:spPr>
          <a:xfrm rot="0">
            <a:off x="3883025" y="8685212"/>
            <a:ext cx="2973387" cy="457200"/>
          </a:xfrm>
          <a:prstGeom prst="rect"/>
          <a:noFill/>
          <a:ln>
            <a:noFill/>
          </a:ln>
        </p:spPr>
        <p:txBody>
          <a:bodyPr anchor="b" bIns="45720" lIns="91440" rIns="91440" tIns="45720"/>
          <a:p>
            <a:pPr algn="r" eaLnBrk="1" hangingPunct="1" lvl="0"/>
            <a:fld id="{566ABCEB-ACFC-4714-9973-3DA970169C29}" type="slidenum">
              <a:rPr altLang="en-US" sz="1200" lang="zh-CN"/>
              <a:pPr algn="r" eaLnBrk="1" hangingPunct="1" lvl="0"/>
            </a:fld>
            <a:endParaRPr altLang="en-US" sz="1200" lang="zh-CN"/>
          </a:p>
        </p:txBody>
      </p:sp>
      <p:sp>
        <p:nvSpPr>
          <p:cNvPr id="1048787" name=""/>
          <p:cNvSpPr/>
          <p:nvPr>
            <p:ph type="hdr" sz="quarter" idx="0"/>
          </p:nvPr>
        </p:nvSpPr>
        <p:spPr>
          <a:xfrm rot="0">
            <a:off x="0" y="0"/>
            <a:ext cx="2970212" cy="457200"/>
          </a:xfrm>
          <a:prstGeom prst="rect"/>
          <a:noFill/>
          <a:ln>
            <a:noFill/>
          </a:ln>
        </p:spPr>
        <p:txBody>
          <a:bodyPr anchor="t" bIns="45720" lIns="91440" rIns="91440" tIns="45720"/>
          <a:p>
            <a:pPr eaLnBrk="1" hangingPunct="1" lvl="0"/>
            <a:endParaRPr altLang="en-US" sz="1200" lang="zh-CN"/>
          </a:p>
        </p:txBody>
      </p:sp>
      <p:sp>
        <p:nvSpPr>
          <p:cNvPr id="1048788" name=""/>
          <p:cNvSpPr/>
          <p:nvPr>
            <p:ph type="dt" sz="full" idx="1"/>
          </p:nvPr>
        </p:nvSpPr>
        <p:spPr>
          <a:xfrm rot="0">
            <a:off x="3883025" y="0"/>
            <a:ext cx="2973387" cy="457200"/>
          </a:xfrm>
          <a:prstGeom prst="rect"/>
          <a:noFill/>
          <a:ln>
            <a:noFill/>
          </a:ln>
        </p:spPr>
        <p:txBody>
          <a:bodyPr anchor="t" bIns="45720" lIns="91440" rIns="91440" tIns="45720"/>
          <a:p>
            <a:pPr algn="r" eaLnBrk="1" hangingPunct="1" lvl="0"/>
            <a:fld id="{566ABCEB-ACFC-4714-9973-3DA970169C29}" type="datetime1">
              <a:rPr altLang="en-US" sz="1200" lang="zh-CN"/>
              <a:pPr algn="r" eaLnBrk="1" hangingPunct="1" lvl="0"/>
            </a:fld>
            <a:endParaRPr altLang="en-US" sz="1200" lang="zh-CN"/>
          </a:p>
        </p:txBody>
      </p:sp>
      <p:sp>
        <p:nvSpPr>
          <p:cNvPr id="1048789" name=""/>
          <p:cNvSpPr/>
          <p:nvPr>
            <p:ph type="sldImg" sz="full" idx="2"/>
          </p:nvPr>
        </p:nvSpPr>
        <p:spPr>
          <a:xfrm rot="0">
            <a:off x="1143000" y="685800"/>
            <a:ext cx="4572000" cy="3429000"/>
          </a:xfrm>
          <a:prstGeom prst="rect"/>
          <a:noFill/>
          <a:ln>
            <a:noFill/>
          </a:ln>
        </p:spPr>
        <p:txBody>
          <a:bodyPr anchor="ctr" bIns="45720" lIns="91440" rIns="91440" tIns="45720"/>
          <a:p/>
        </p:txBody>
      </p:sp>
      <p:sp>
        <p:nvSpPr>
          <p:cNvPr id="1048790" name=""/>
          <p:cNvSpPr/>
          <p:nvPr>
            <p:ph type="body" sz="quarter" idx="3"/>
          </p:nvPr>
        </p:nvSpPr>
        <p:spPr>
          <a:xfrm rot="0">
            <a:off x="685800" y="4343400"/>
            <a:ext cx="5486400" cy="4114800"/>
          </a:xfrm>
          <a:prstGeom prst="rect"/>
          <a:noFill/>
          <a:ln>
            <a:noFill/>
          </a:ln>
        </p:spPr>
        <p:txBody>
          <a:bodyPr anchor="ctr" bIns="45720" lIns="91440" rIns="91440" tIns="45720"/>
          <a:p>
            <a:pPr lvl="0"/>
            <a:r>
              <a:rPr altLang="en-US" lang="zh-CN"/>
              <a:t>单击此处编辑母版文本样式</a:t>
            </a:r>
          </a:p>
          <a:p>
            <a:pPr lvl="1"/>
            <a:r>
              <a:rPr altLang="en-US" lang="zh-CN"/>
              <a:t>第二级</a:t>
            </a:r>
          </a:p>
          <a:p>
            <a:pPr lvl="2"/>
            <a:r>
              <a:rPr altLang="en-US" lang="zh-CN"/>
              <a:t>第三级</a:t>
            </a:r>
          </a:p>
          <a:p>
            <a:pPr lvl="3"/>
            <a:r>
              <a:rPr altLang="en-US" lang="zh-CN"/>
              <a:t>第四级</a:t>
            </a:r>
          </a:p>
          <a:p>
            <a:pPr lvl="4"/>
            <a:r>
              <a:rPr altLang="en-US" lang="zh-CN"/>
              <a:t>第五级</a:t>
            </a:r>
          </a:p>
        </p:txBody>
      </p:sp>
      <p:sp>
        <p:nvSpPr>
          <p:cNvPr id="1048791" name=""/>
          <p:cNvSpPr/>
          <p:nvPr>
            <p:ph type="ftr" sz="quarter" idx="4"/>
          </p:nvPr>
        </p:nvSpPr>
        <p:spPr>
          <a:xfrm rot="0">
            <a:off x="0" y="8685212"/>
            <a:ext cx="2970212" cy="457200"/>
          </a:xfrm>
          <a:prstGeom prst="rect"/>
          <a:noFill/>
          <a:ln>
            <a:noFill/>
          </a:ln>
        </p:spPr>
        <p:txBody>
          <a:bodyPr anchor="b" bIns="45720" lIns="91440" rIns="91440" tIns="45720"/>
          <a:p>
            <a:pPr eaLnBrk="1" hangingPunct="1" lvl="0"/>
            <a:endParaRPr altLang="en-US" sz="1200" lang="en-US"/>
          </a:p>
        </p:txBody>
      </p:sp>
      <p:sp>
        <p:nvSpPr>
          <p:cNvPr id="1048792" name=""/>
          <p:cNvSpPr/>
          <p:nvPr>
            <p:ph type="sldNum" sz="quarter" idx="5"/>
          </p:nvPr>
        </p:nvSpPr>
        <p:spPr>
          <a:xfrm rot="0">
            <a:off x="3883025" y="8685212"/>
            <a:ext cx="2973387" cy="457200"/>
          </a:xfrm>
          <a:prstGeom prst="rect"/>
          <a:noFill/>
          <a:ln>
            <a:noFill/>
          </a:ln>
        </p:spPr>
        <p:txBody>
          <a:bodyPr anchor="b" bIns="45720" lIns="91440" rIns="91440" tIns="45720"/>
          <a:p>
            <a:pPr algn="r" eaLnBrk="1" hangingPunct="1" lvl="0"/>
            <a:fld id="{566ABCEB-ACFC-4714-9973-3DA970169C29}" type="slidenum">
              <a:rPr altLang="en-US" sz="1200" lang="zh-CN"/>
              <a:pPr algn="r" eaLnBrk="1" hangingPunct="1" lvl="0"/>
            </a:fld>
            <a:endParaRPr altLang="en-US" sz="1200" lang="zh-CN"/>
          </a:p>
        </p:txBody>
      </p:sp>
    </p:spTree>
  </p:cSld>
  <p:clrMap accent1="dk1" accent2="dk1" accent3="dk1" accent4="dk1" accent5="dk1" accent6="dk1" bg1="dk1" bg2="dk1" tx1="dk1" tx2="dk1" hlink="dk1" folHlink="dk1"/>
  <p:notesStyle>
    <a:lvl1pPr fontAlgn="base" rtl="0">
      <a:defRPr sz="1200"/>
    </a:lvl1pPr>
    <a:lvl2pPr fontAlgn="base" indent="0" marL="0" rtl="0">
      <a:defRPr sz="1200"/>
    </a:lvl2pPr>
    <a:lvl3pPr fontAlgn="base" indent="0" marL="0" rtl="0">
      <a:defRPr sz="1200"/>
    </a:lvl3pPr>
    <a:lvl4pPr fontAlgn="base" indent="0" marL="0" rtl="0">
      <a:defRPr sz="1200"/>
    </a:lvl4pPr>
    <a:lvl5pPr fontAlgn="base" indent="0" marL="0" rtl="0">
      <a:defRPr sz="1200"/>
    </a:lvl5pPr>
  </p:notesStyle>
</p:notesMaster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">
  <p:cSld name="Титульный слайд">
    <p:spTree>
      <p:nvGrpSpPr>
        <p:cNvPr id="1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5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altLang="zh-CN" lang="en-US" smtClean="0"/>
              <a:t>Образец заголовка</a:t>
            </a:r>
            <a:endParaRPr altLang="en-US" lang="zh-CN"/>
          </a:p>
        </p:txBody>
      </p:sp>
      <p:sp>
        <p:nvSpPr>
          <p:cNvPr id="1048586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algn="ctr" indent="0" marL="0">
              <a:buNone/>
              <a:defRPr sz="2400"/>
            </a:lvl1pPr>
            <a:lvl2pPr algn="ctr" indent="0" marL="457200">
              <a:buNone/>
              <a:defRPr sz="2000"/>
            </a:lvl2pPr>
            <a:lvl3pPr algn="ctr" indent="0" marL="914400">
              <a:buNone/>
              <a:defRPr sz="1800"/>
            </a:lvl3pPr>
            <a:lvl4pPr algn="ctr" indent="0" marL="1371600">
              <a:buNone/>
              <a:defRPr sz="1600"/>
            </a:lvl4pPr>
            <a:lvl5pPr algn="ctr" indent="0" marL="1828800">
              <a:buNone/>
              <a:defRPr sz="1600"/>
            </a:lvl5pPr>
            <a:lvl6pPr algn="ctr" indent="0" marL="2286000">
              <a:buNone/>
              <a:defRPr sz="1600"/>
            </a:lvl6pPr>
            <a:lvl7pPr algn="ctr" indent="0" marL="2743200">
              <a:buNone/>
              <a:defRPr sz="1600"/>
            </a:lvl7pPr>
            <a:lvl8pPr algn="ctr" indent="0" marL="3200400">
              <a:buNone/>
              <a:defRPr sz="1600"/>
            </a:lvl8pPr>
            <a:lvl9pPr algn="ctr" indent="0" marL="3657600">
              <a:buNone/>
              <a:defRPr sz="1600"/>
            </a:lvl9pPr>
          </a:lstStyle>
          <a:p>
            <a:r>
              <a:rPr altLang="zh-CN" lang="en-US" smtClean="0"/>
              <a:t>Образец подзаголовка</a:t>
            </a:r>
            <a:endParaRPr altLang="en-US" lang="zh-CN"/>
          </a:p>
        </p:txBody>
      </p:sp>
      <p:sp>
        <p:nvSpPr>
          <p:cNvPr id="1048578" name=""/>
          <p:cNvSpPr/>
          <p:nvPr>
            <p:ph type="dt" sz="half" idx="2"/>
          </p:nvPr>
        </p:nvSpPr>
        <p:spPr>
          <a:xfrm rot="0">
            <a:off x="457200" y="6356350"/>
            <a:ext cx="2133600" cy="365125"/>
          </a:xfrm>
          <a:prstGeom prst="rect"/>
          <a:noFill/>
          <a:ln>
            <a:noFill/>
          </a:ln>
        </p:spPr>
        <p:txBody>
          <a:bodyPr anchor="ctr" bIns="45720" lIns="91440" rIns="91440" tIns="45720"/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5pPr>
          </a:lstStyle>
          <a:p>
            <a:pPr algn="l" lvl="0"/>
            <a:fld id="{566ABCEB-ACFC-4714-9973-3DA970169C29}" type="datetime1">
              <a:rPr altLang="en-US" sz="1200" lang="zh-CN">
                <a:solidFill>
                  <a:srgbClr val="898989"/>
                </a:solidFill>
              </a:rPr>
              <a:pPr algn="l" lvl="0"/>
            </a:fld>
            <a:endParaRPr altLang="en-US" sz="1200" lang="zh-CN">
              <a:solidFill>
                <a:srgbClr val="898989"/>
              </a:solidFill>
            </a:endParaRPr>
          </a:p>
        </p:txBody>
      </p:sp>
      <p:sp>
        <p:nvSpPr>
          <p:cNvPr id="1048580" name=""/>
          <p:cNvSpPr/>
          <p:nvPr>
            <p:ph type="sldNum" sz="quarter" idx="4"/>
          </p:nvPr>
        </p:nvSpPr>
        <p:spPr>
          <a:xfrm rot="0">
            <a:off x="6553200" y="6356350"/>
            <a:ext cx="2133600" cy="365125"/>
          </a:xfrm>
          <a:prstGeom prst="rect"/>
          <a:noFill/>
          <a:ln>
            <a:noFill/>
          </a:ln>
        </p:spPr>
        <p:txBody>
          <a:bodyPr anchor="ctr" bIns="45720" lIns="91440" rIns="91440" tIns="45720"/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5pPr>
          </a:lstStyle>
          <a:p>
            <a:pPr algn="r" lvl="0"/>
            <a:fld id="{566ABCEB-ACFC-4714-9973-3DA970169C29}" type="slidenum">
              <a:rPr altLang="en-US" sz="1200" lang="zh-CN">
                <a:solidFill>
                  <a:srgbClr val="898989"/>
                </a:solidFill>
              </a:rPr>
              <a:pPr algn="r" lvl="0"/>
            </a:fld>
            <a:endParaRPr altLang="en-US" sz="1200" lang="zh-CN">
              <a:solidFill>
                <a:srgbClr val="898989"/>
              </a:solidFill>
            </a:endParaRPr>
          </a:p>
        </p:txBody>
      </p:sp>
      <p:sp>
        <p:nvSpPr>
          <p:cNvPr id="1048579" name=""/>
          <p:cNvSpPr/>
          <p:nvPr>
            <p:ph type="ftr" sz="quarter" idx="3"/>
          </p:nvPr>
        </p:nvSpPr>
        <p:spPr>
          <a:xfrm rot="0">
            <a:off x="3124200" y="6356350"/>
            <a:ext cx="2895600" cy="365125"/>
          </a:xfrm>
          <a:prstGeom prst="rect"/>
          <a:noFill/>
          <a:ln>
            <a:noFill/>
          </a:ln>
        </p:spPr>
        <p:txBody>
          <a:bodyPr anchor="ctr" bIns="45720" lIns="91440" rIns="91440" tIns="45720"/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5pPr>
          </a:lstStyle>
          <a:p>
            <a:pPr algn="ctr" lvl="0"/>
            <a:endParaRPr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Заголовок и вертикальный текст">
    <p:spTree>
      <p:nvGrpSpPr>
        <p:cNvPr id="14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53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Образец заголовка</a:t>
            </a:r>
            <a:endParaRPr altLang="en-US" lang="zh-CN"/>
          </a:p>
        </p:txBody>
      </p:sp>
      <p:sp>
        <p:nvSpPr>
          <p:cNvPr id="1048754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lvl="0"/>
            <a:r>
              <a:rPr altLang="zh-CN" lang="en-US" smtClean="0"/>
              <a:t>Образец текста</a:t>
            </a:r>
          </a:p>
          <a:p>
            <a:pPr lvl="1"/>
            <a:r>
              <a:rPr altLang="zh-CN" lang="en-US" smtClean="0"/>
              <a:t>Второй уровень</a:t>
            </a:r>
          </a:p>
          <a:p>
            <a:pPr lvl="2"/>
            <a:r>
              <a:rPr altLang="zh-CN" lang="en-US" smtClean="0"/>
              <a:t>Третий уровень</a:t>
            </a:r>
          </a:p>
          <a:p>
            <a:pPr lvl="3"/>
            <a:r>
              <a:rPr altLang="zh-CN" lang="en-US" smtClean="0"/>
              <a:t>Четвертый уровень</a:t>
            </a:r>
          </a:p>
          <a:p>
            <a:pPr lvl="4"/>
            <a:r>
              <a:rPr altLang="zh-CN" lang="en-US" smtClean="0"/>
              <a:t>Пятый уровень</a:t>
            </a:r>
          </a:p>
        </p:txBody>
      </p:sp>
      <p:sp>
        <p:nvSpPr>
          <p:cNvPr id="1048578" name=""/>
          <p:cNvSpPr/>
          <p:nvPr>
            <p:ph type="dt" sz="half" idx="2"/>
          </p:nvPr>
        </p:nvSpPr>
        <p:spPr>
          <a:xfrm rot="0">
            <a:off x="457200" y="6356350"/>
            <a:ext cx="2133600" cy="365125"/>
          </a:xfrm>
          <a:prstGeom prst="rect"/>
          <a:noFill/>
          <a:ln>
            <a:noFill/>
          </a:ln>
        </p:spPr>
        <p:txBody>
          <a:bodyPr anchor="ctr" bIns="45720" lIns="91440" rIns="91440" tIns="45720"/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5pPr>
          </a:lstStyle>
          <a:p>
            <a:pPr algn="l" lvl="0"/>
            <a:fld id="{566ABCEB-ACFC-4714-9973-3DA970169C29}" type="datetime1">
              <a:rPr altLang="en-US" sz="1200" lang="zh-CN">
                <a:solidFill>
                  <a:srgbClr val="898989"/>
                </a:solidFill>
              </a:rPr>
              <a:pPr algn="l" lvl="0"/>
            </a:fld>
            <a:endParaRPr altLang="en-US" sz="1200" lang="zh-CN">
              <a:solidFill>
                <a:srgbClr val="898989"/>
              </a:solidFill>
            </a:endParaRPr>
          </a:p>
        </p:txBody>
      </p:sp>
      <p:sp>
        <p:nvSpPr>
          <p:cNvPr id="1048580" name=""/>
          <p:cNvSpPr/>
          <p:nvPr>
            <p:ph type="sldNum" sz="quarter" idx="4"/>
          </p:nvPr>
        </p:nvSpPr>
        <p:spPr>
          <a:xfrm rot="0">
            <a:off x="6553200" y="6356350"/>
            <a:ext cx="2133600" cy="365125"/>
          </a:xfrm>
          <a:prstGeom prst="rect"/>
          <a:noFill/>
          <a:ln>
            <a:noFill/>
          </a:ln>
        </p:spPr>
        <p:txBody>
          <a:bodyPr anchor="ctr" bIns="45720" lIns="91440" rIns="91440" tIns="45720"/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5pPr>
          </a:lstStyle>
          <a:p>
            <a:pPr algn="r" lvl="0"/>
            <a:fld id="{566ABCEB-ACFC-4714-9973-3DA970169C29}" type="slidenum">
              <a:rPr altLang="en-US" sz="1200" lang="zh-CN">
                <a:solidFill>
                  <a:srgbClr val="898989"/>
                </a:solidFill>
              </a:rPr>
              <a:pPr algn="r" lvl="0"/>
            </a:fld>
            <a:endParaRPr altLang="en-US" sz="1200" lang="zh-CN">
              <a:solidFill>
                <a:srgbClr val="898989"/>
              </a:solidFill>
            </a:endParaRPr>
          </a:p>
        </p:txBody>
      </p:sp>
      <p:sp>
        <p:nvSpPr>
          <p:cNvPr id="1048579" name=""/>
          <p:cNvSpPr/>
          <p:nvPr>
            <p:ph type="ftr" sz="quarter" idx="3"/>
          </p:nvPr>
        </p:nvSpPr>
        <p:spPr>
          <a:xfrm rot="0">
            <a:off x="3124200" y="6356350"/>
            <a:ext cx="2895600" cy="365125"/>
          </a:xfrm>
          <a:prstGeom prst="rect"/>
          <a:noFill/>
          <a:ln>
            <a:noFill/>
          </a:ln>
        </p:spPr>
        <p:txBody>
          <a:bodyPr anchor="ctr" bIns="45720" lIns="91440" rIns="91440" tIns="45720"/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5pPr>
          </a:lstStyle>
          <a:p>
            <a:pPr algn="ctr" lvl="0"/>
            <a:endParaRPr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Вертикальный заголовок и текст">
    <p:spTree>
      <p:nvGrpSpPr>
        <p:cNvPr id="14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55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p>
            <a:r>
              <a:rPr altLang="zh-CN" lang="en-US" smtClean="0"/>
              <a:t>Образец заголовка</a:t>
            </a:r>
            <a:endParaRPr altLang="en-US" lang="zh-CN"/>
          </a:p>
        </p:txBody>
      </p:sp>
      <p:sp>
        <p:nvSpPr>
          <p:cNvPr id="1048756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p>
            <a:pPr lvl="0"/>
            <a:r>
              <a:rPr altLang="zh-CN" lang="en-US" smtClean="0"/>
              <a:t>Образец текста</a:t>
            </a:r>
          </a:p>
          <a:p>
            <a:pPr lvl="1"/>
            <a:r>
              <a:rPr altLang="zh-CN" lang="en-US" smtClean="0"/>
              <a:t>Второй уровень</a:t>
            </a:r>
          </a:p>
          <a:p>
            <a:pPr lvl="2"/>
            <a:r>
              <a:rPr altLang="zh-CN" lang="en-US" smtClean="0"/>
              <a:t>Третий уровень</a:t>
            </a:r>
          </a:p>
          <a:p>
            <a:pPr lvl="3"/>
            <a:r>
              <a:rPr altLang="zh-CN" lang="en-US" smtClean="0"/>
              <a:t>Четвертый уровень</a:t>
            </a:r>
          </a:p>
          <a:p>
            <a:pPr lvl="4"/>
            <a:r>
              <a:rPr altLang="zh-CN" lang="en-US" smtClean="0"/>
              <a:t>Пятый уровень</a:t>
            </a:r>
          </a:p>
        </p:txBody>
      </p:sp>
      <p:sp>
        <p:nvSpPr>
          <p:cNvPr id="1048578" name=""/>
          <p:cNvSpPr/>
          <p:nvPr>
            <p:ph type="dt" sz="half" idx="2"/>
          </p:nvPr>
        </p:nvSpPr>
        <p:spPr>
          <a:xfrm rot="0">
            <a:off x="457200" y="6356350"/>
            <a:ext cx="2133600" cy="365125"/>
          </a:xfrm>
          <a:prstGeom prst="rect"/>
          <a:noFill/>
          <a:ln>
            <a:noFill/>
          </a:ln>
        </p:spPr>
        <p:txBody>
          <a:bodyPr anchor="ctr" bIns="45720" lIns="91440" rIns="91440" tIns="45720"/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5pPr>
          </a:lstStyle>
          <a:p>
            <a:pPr algn="l" lvl="0"/>
            <a:fld id="{566ABCEB-ACFC-4714-9973-3DA970169C29}" type="datetime1">
              <a:rPr altLang="en-US" sz="1200" lang="zh-CN">
                <a:solidFill>
                  <a:srgbClr val="898989"/>
                </a:solidFill>
              </a:rPr>
              <a:pPr algn="l" lvl="0"/>
            </a:fld>
            <a:endParaRPr altLang="en-US" sz="1200" lang="zh-CN">
              <a:solidFill>
                <a:srgbClr val="898989"/>
              </a:solidFill>
            </a:endParaRPr>
          </a:p>
        </p:txBody>
      </p:sp>
      <p:sp>
        <p:nvSpPr>
          <p:cNvPr id="1048580" name=""/>
          <p:cNvSpPr/>
          <p:nvPr>
            <p:ph type="sldNum" sz="quarter" idx="4"/>
          </p:nvPr>
        </p:nvSpPr>
        <p:spPr>
          <a:xfrm rot="0">
            <a:off x="6553200" y="6356350"/>
            <a:ext cx="2133600" cy="365125"/>
          </a:xfrm>
          <a:prstGeom prst="rect"/>
          <a:noFill/>
          <a:ln>
            <a:noFill/>
          </a:ln>
        </p:spPr>
        <p:txBody>
          <a:bodyPr anchor="ctr" bIns="45720" lIns="91440" rIns="91440" tIns="45720"/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5pPr>
          </a:lstStyle>
          <a:p>
            <a:pPr algn="r" lvl="0"/>
            <a:fld id="{566ABCEB-ACFC-4714-9973-3DA970169C29}" type="slidenum">
              <a:rPr altLang="en-US" sz="1200" lang="zh-CN">
                <a:solidFill>
                  <a:srgbClr val="898989"/>
                </a:solidFill>
              </a:rPr>
              <a:pPr algn="r" lvl="0"/>
            </a:fld>
            <a:endParaRPr altLang="en-US" sz="1200" lang="zh-CN">
              <a:solidFill>
                <a:srgbClr val="898989"/>
              </a:solidFill>
            </a:endParaRPr>
          </a:p>
        </p:txBody>
      </p:sp>
      <p:sp>
        <p:nvSpPr>
          <p:cNvPr id="1048579" name=""/>
          <p:cNvSpPr/>
          <p:nvPr>
            <p:ph type="ftr" sz="quarter" idx="3"/>
          </p:nvPr>
        </p:nvSpPr>
        <p:spPr>
          <a:xfrm rot="0">
            <a:off x="3124200" y="6356350"/>
            <a:ext cx="2895600" cy="365125"/>
          </a:xfrm>
          <a:prstGeom prst="rect"/>
          <a:noFill/>
          <a:ln>
            <a:noFill/>
          </a:ln>
        </p:spPr>
        <p:txBody>
          <a:bodyPr anchor="ctr" bIns="45720" lIns="91440" rIns="91440" tIns="45720"/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5pPr>
          </a:lstStyle>
          <a:p>
            <a:pPr algn="ctr" lvl="0"/>
            <a:endParaRPr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">
  <p:cSld name="Титульный слайд">
    <p:spTree>
      <p:nvGrpSpPr>
        <p:cNvPr id="4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0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altLang="zh-CN" lang="en-US" smtClean="0"/>
              <a:t>Образец заголовка</a:t>
            </a:r>
            <a:endParaRPr altLang="en-US" lang="zh-CN"/>
          </a:p>
        </p:txBody>
      </p:sp>
      <p:sp>
        <p:nvSpPr>
          <p:cNvPr id="1048611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algn="ctr" indent="0" marL="0">
              <a:buNone/>
              <a:defRPr sz="2400"/>
            </a:lvl1pPr>
            <a:lvl2pPr algn="ctr" indent="0" marL="457200">
              <a:buNone/>
              <a:defRPr sz="2000"/>
            </a:lvl2pPr>
            <a:lvl3pPr algn="ctr" indent="0" marL="914400">
              <a:buNone/>
              <a:defRPr sz="1800"/>
            </a:lvl3pPr>
            <a:lvl4pPr algn="ctr" indent="0" marL="1371600">
              <a:buNone/>
              <a:defRPr sz="1600"/>
            </a:lvl4pPr>
            <a:lvl5pPr algn="ctr" indent="0" marL="1828800">
              <a:buNone/>
              <a:defRPr sz="1600"/>
            </a:lvl5pPr>
            <a:lvl6pPr algn="ctr" indent="0" marL="2286000">
              <a:buNone/>
              <a:defRPr sz="1600"/>
            </a:lvl6pPr>
            <a:lvl7pPr algn="ctr" indent="0" marL="2743200">
              <a:buNone/>
              <a:defRPr sz="1600"/>
            </a:lvl7pPr>
            <a:lvl8pPr algn="ctr" indent="0" marL="3200400">
              <a:buNone/>
              <a:defRPr sz="1600"/>
            </a:lvl8pPr>
            <a:lvl9pPr algn="ctr" indent="0" marL="3657600">
              <a:buNone/>
              <a:defRPr sz="1600"/>
            </a:lvl9pPr>
          </a:lstStyle>
          <a:p>
            <a:r>
              <a:rPr altLang="zh-CN" lang="en-US" smtClean="0"/>
              <a:t>Образец подзаголовка</a:t>
            </a:r>
            <a:endParaRPr altLang="en-US" lang="zh-CN"/>
          </a:p>
        </p:txBody>
      </p:sp>
      <p:sp>
        <p:nvSpPr>
          <p:cNvPr id="1048605" name=""/>
          <p:cNvSpPr/>
          <p:nvPr>
            <p:ph type="dt" sz="half" idx="2"/>
          </p:nvPr>
        </p:nvSpPr>
        <p:spPr>
          <a:xfrm rot="0">
            <a:off x="457200" y="6356350"/>
            <a:ext cx="2133600" cy="365125"/>
          </a:xfrm>
          <a:prstGeom prst="rect"/>
          <a:noFill/>
          <a:ln>
            <a:noFill/>
          </a:ln>
        </p:spPr>
        <p:txBody>
          <a:bodyPr anchor="ctr" bIns="45720" lIns="91440" rIns="91440" tIns="45720"/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5pPr>
          </a:lstStyle>
          <a:p>
            <a:pPr algn="l" lvl="0"/>
            <a:fld id="{566ABCEB-ACFC-4714-9973-3DA970169C29}" type="datetime1">
              <a:rPr sz="1200">
                <a:solidFill>
                  <a:srgbClr val="898989"/>
                </a:solidFill>
              </a:rPr>
              <a:pPr algn="l" lvl="0"/>
            </a:fld>
            <a:endParaRPr sz="1200">
              <a:solidFill>
                <a:srgbClr val="898989"/>
              </a:solidFill>
            </a:endParaRPr>
          </a:p>
        </p:txBody>
      </p:sp>
      <p:sp>
        <p:nvSpPr>
          <p:cNvPr id="1048607" name=""/>
          <p:cNvSpPr/>
          <p:nvPr>
            <p:ph type="sldNum" sz="quarter" idx="4"/>
          </p:nvPr>
        </p:nvSpPr>
        <p:spPr>
          <a:xfrm rot="0">
            <a:off x="6553200" y="6356350"/>
            <a:ext cx="2133600" cy="365125"/>
          </a:xfrm>
          <a:prstGeom prst="rect"/>
          <a:noFill/>
          <a:ln>
            <a:noFill/>
          </a:ln>
        </p:spPr>
        <p:txBody>
          <a:bodyPr anchor="ctr" bIns="45720" lIns="91440" rIns="91440" tIns="45720"/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5pPr>
          </a:lstStyle>
          <a:p>
            <a:pPr algn="r" lvl="0"/>
            <a:fld id="{566ABCEB-ACFC-4714-9973-3DA970169C29}" type="slidenum">
              <a:rPr sz="1200">
                <a:solidFill>
                  <a:srgbClr val="898989"/>
                </a:solidFill>
              </a:rPr>
              <a:pPr algn="r" lvl="0"/>
            </a:fld>
            <a:endParaRPr sz="1200">
              <a:solidFill>
                <a:srgbClr val="898989"/>
              </a:solidFill>
            </a:endParaRPr>
          </a:p>
        </p:txBody>
      </p:sp>
      <p:sp>
        <p:nvSpPr>
          <p:cNvPr id="1048606" name=""/>
          <p:cNvSpPr/>
          <p:nvPr>
            <p:ph type="ftr" sz="quarter" idx="3"/>
          </p:nvPr>
        </p:nvSpPr>
        <p:spPr>
          <a:xfrm rot="0">
            <a:off x="3124200" y="6356350"/>
            <a:ext cx="2895600" cy="365125"/>
          </a:xfrm>
          <a:prstGeom prst="rect"/>
          <a:noFill/>
          <a:ln>
            <a:noFill/>
          </a:ln>
        </p:spPr>
        <p:txBody>
          <a:bodyPr anchor="ctr" bIns="45720" lIns="91440" rIns="91440" tIns="45720"/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5pPr>
          </a:lstStyle>
          <a:p>
            <a:pPr algn="ctr" lvl="0"/>
            <a:endParaRPr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Заголовок и объект">
    <p:spTree>
      <p:nvGrpSpPr>
        <p:cNvPr id="9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8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Образец заголовка</a:t>
            </a:r>
            <a:endParaRPr altLang="en-US" lang="zh-CN"/>
          </a:p>
        </p:txBody>
      </p:sp>
      <p:sp>
        <p:nvSpPr>
          <p:cNvPr id="1048689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altLang="zh-CN" lang="en-US" smtClean="0"/>
              <a:t>Образец текста</a:t>
            </a:r>
          </a:p>
          <a:p>
            <a:pPr lvl="1"/>
            <a:r>
              <a:rPr altLang="zh-CN" lang="en-US" smtClean="0"/>
              <a:t>Второй уровень</a:t>
            </a:r>
          </a:p>
          <a:p>
            <a:pPr lvl="2"/>
            <a:r>
              <a:rPr altLang="zh-CN" lang="en-US" smtClean="0"/>
              <a:t>Третий уровень</a:t>
            </a:r>
          </a:p>
          <a:p>
            <a:pPr lvl="3"/>
            <a:r>
              <a:rPr altLang="zh-CN" lang="en-US" smtClean="0"/>
              <a:t>Четвертый уровень</a:t>
            </a:r>
          </a:p>
          <a:p>
            <a:pPr lvl="4"/>
            <a:r>
              <a:rPr altLang="zh-CN" lang="en-US" smtClean="0"/>
              <a:t>Пятый уровень</a:t>
            </a:r>
          </a:p>
        </p:txBody>
      </p:sp>
      <p:sp>
        <p:nvSpPr>
          <p:cNvPr id="1048605" name=""/>
          <p:cNvSpPr/>
          <p:nvPr>
            <p:ph type="dt" sz="half" idx="2"/>
          </p:nvPr>
        </p:nvSpPr>
        <p:spPr>
          <a:xfrm rot="0">
            <a:off x="457200" y="6356350"/>
            <a:ext cx="2133600" cy="365125"/>
          </a:xfrm>
          <a:prstGeom prst="rect"/>
          <a:noFill/>
          <a:ln>
            <a:noFill/>
          </a:ln>
        </p:spPr>
        <p:txBody>
          <a:bodyPr anchor="ctr" bIns="45720" lIns="91440" rIns="91440" tIns="45720"/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5pPr>
          </a:lstStyle>
          <a:p>
            <a:pPr algn="l" lvl="0"/>
            <a:fld id="{566ABCEB-ACFC-4714-9973-3DA970169C29}" type="datetime1">
              <a:rPr sz="1200">
                <a:solidFill>
                  <a:srgbClr val="898989"/>
                </a:solidFill>
              </a:rPr>
              <a:pPr algn="l" lvl="0"/>
            </a:fld>
            <a:endParaRPr sz="1200">
              <a:solidFill>
                <a:srgbClr val="898989"/>
              </a:solidFill>
            </a:endParaRPr>
          </a:p>
        </p:txBody>
      </p:sp>
      <p:sp>
        <p:nvSpPr>
          <p:cNvPr id="1048607" name=""/>
          <p:cNvSpPr/>
          <p:nvPr>
            <p:ph type="sldNum" sz="quarter" idx="4"/>
          </p:nvPr>
        </p:nvSpPr>
        <p:spPr>
          <a:xfrm rot="0">
            <a:off x="6553200" y="6356350"/>
            <a:ext cx="2133600" cy="365125"/>
          </a:xfrm>
          <a:prstGeom prst="rect"/>
          <a:noFill/>
          <a:ln>
            <a:noFill/>
          </a:ln>
        </p:spPr>
        <p:txBody>
          <a:bodyPr anchor="ctr" bIns="45720" lIns="91440" rIns="91440" tIns="45720"/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5pPr>
          </a:lstStyle>
          <a:p>
            <a:pPr algn="r" lvl="0"/>
            <a:fld id="{566ABCEB-ACFC-4714-9973-3DA970169C29}" type="slidenum">
              <a:rPr sz="1200">
                <a:solidFill>
                  <a:srgbClr val="898989"/>
                </a:solidFill>
              </a:rPr>
              <a:pPr algn="r" lvl="0"/>
            </a:fld>
            <a:endParaRPr sz="1200">
              <a:solidFill>
                <a:srgbClr val="898989"/>
              </a:solidFill>
            </a:endParaRPr>
          </a:p>
        </p:txBody>
      </p:sp>
      <p:sp>
        <p:nvSpPr>
          <p:cNvPr id="1048606" name=""/>
          <p:cNvSpPr/>
          <p:nvPr>
            <p:ph type="ftr" sz="quarter" idx="3"/>
          </p:nvPr>
        </p:nvSpPr>
        <p:spPr>
          <a:xfrm rot="0">
            <a:off x="3124200" y="6356350"/>
            <a:ext cx="2895600" cy="365125"/>
          </a:xfrm>
          <a:prstGeom prst="rect"/>
          <a:noFill/>
          <a:ln>
            <a:noFill/>
          </a:ln>
        </p:spPr>
        <p:txBody>
          <a:bodyPr anchor="ctr" bIns="45720" lIns="91440" rIns="91440" tIns="45720"/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5pPr>
          </a:lstStyle>
          <a:p>
            <a:pPr algn="ctr" lvl="0"/>
            <a:endParaRPr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Заголовок раздела">
    <p:spTree>
      <p:nvGrpSpPr>
        <p:cNvPr id="9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0" name="Title 1"/>
          <p:cNvSpPr>
            <a:spLocks noGrp="1"/>
          </p:cNvSpPr>
          <p:nvPr>
            <p:ph type="title"/>
          </p:nvPr>
        </p:nvSpPr>
        <p:spPr>
          <a:xfrm>
            <a:off x="623887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altLang="zh-CN" lang="en-US" smtClean="0"/>
              <a:t>Образец заголовка</a:t>
            </a:r>
            <a:endParaRPr altLang="en-US" lang="zh-CN"/>
          </a:p>
        </p:txBody>
      </p:sp>
      <p:sp>
        <p:nvSpPr>
          <p:cNvPr id="1048691" name="Text Placeholder 2"/>
          <p:cNvSpPr>
            <a:spLocks noGrp="1"/>
          </p:cNvSpPr>
          <p:nvPr>
            <p:ph type="body" idx="1"/>
          </p:nvPr>
        </p:nvSpPr>
        <p:spPr>
          <a:xfrm>
            <a:off x="623887" y="4589463"/>
            <a:ext cx="7886700" cy="1500187"/>
          </a:xfrm>
        </p:spPr>
        <p:txBody>
          <a:bodyPr/>
          <a:lstStyle>
            <a:lvl1pPr indent="0" marL="0">
              <a:buNone/>
              <a:defRPr sz="2400"/>
            </a:lvl1pPr>
            <a:lvl2pPr indent="0" marL="457200">
              <a:buNone/>
              <a:defRPr sz="2000"/>
            </a:lvl2pPr>
            <a:lvl3pPr indent="0" marL="914400">
              <a:buNone/>
              <a:defRPr sz="1800"/>
            </a:lvl3pPr>
            <a:lvl4pPr indent="0" marL="1371600">
              <a:buNone/>
              <a:defRPr sz="1600"/>
            </a:lvl4pPr>
            <a:lvl5pPr indent="0" marL="1828800">
              <a:buNone/>
              <a:defRPr sz="1600"/>
            </a:lvl5pPr>
            <a:lvl6pPr indent="0" marL="2286000">
              <a:buNone/>
              <a:defRPr sz="1600"/>
            </a:lvl6pPr>
            <a:lvl7pPr indent="0" marL="2743200">
              <a:buNone/>
              <a:defRPr sz="1600"/>
            </a:lvl7pPr>
            <a:lvl8pPr indent="0" marL="3200400">
              <a:buNone/>
              <a:defRPr sz="1600"/>
            </a:lvl8pPr>
            <a:lvl9pPr indent="0" marL="3657600">
              <a:buNone/>
              <a:defRPr sz="1600"/>
            </a:lvl9pPr>
          </a:lstStyle>
          <a:p>
            <a:pPr lvl="0"/>
            <a:r>
              <a:rPr altLang="zh-CN" lang="en-US" smtClean="0"/>
              <a:t>Образец текста</a:t>
            </a:r>
          </a:p>
        </p:txBody>
      </p:sp>
      <p:sp>
        <p:nvSpPr>
          <p:cNvPr id="1048605" name=""/>
          <p:cNvSpPr/>
          <p:nvPr>
            <p:ph type="dt" sz="half" idx="2"/>
          </p:nvPr>
        </p:nvSpPr>
        <p:spPr>
          <a:xfrm rot="0">
            <a:off x="457200" y="6356350"/>
            <a:ext cx="2133600" cy="365125"/>
          </a:xfrm>
          <a:prstGeom prst="rect"/>
          <a:noFill/>
          <a:ln>
            <a:noFill/>
          </a:ln>
        </p:spPr>
        <p:txBody>
          <a:bodyPr anchor="ctr" bIns="45720" lIns="91440" rIns="91440" tIns="45720"/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5pPr>
          </a:lstStyle>
          <a:p>
            <a:pPr algn="l" lvl="0"/>
            <a:fld id="{566ABCEB-ACFC-4714-9973-3DA970169C29}" type="datetime1">
              <a:rPr sz="1200">
                <a:solidFill>
                  <a:srgbClr val="898989"/>
                </a:solidFill>
              </a:rPr>
              <a:pPr algn="l" lvl="0"/>
            </a:fld>
            <a:endParaRPr sz="1200">
              <a:solidFill>
                <a:srgbClr val="898989"/>
              </a:solidFill>
            </a:endParaRPr>
          </a:p>
        </p:txBody>
      </p:sp>
      <p:sp>
        <p:nvSpPr>
          <p:cNvPr id="1048607" name=""/>
          <p:cNvSpPr/>
          <p:nvPr>
            <p:ph type="sldNum" sz="quarter" idx="4"/>
          </p:nvPr>
        </p:nvSpPr>
        <p:spPr>
          <a:xfrm rot="0">
            <a:off x="6553200" y="6356350"/>
            <a:ext cx="2133600" cy="365125"/>
          </a:xfrm>
          <a:prstGeom prst="rect"/>
          <a:noFill/>
          <a:ln>
            <a:noFill/>
          </a:ln>
        </p:spPr>
        <p:txBody>
          <a:bodyPr anchor="ctr" bIns="45720" lIns="91440" rIns="91440" tIns="45720"/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5pPr>
          </a:lstStyle>
          <a:p>
            <a:pPr algn="r" lvl="0"/>
            <a:fld id="{566ABCEB-ACFC-4714-9973-3DA970169C29}" type="slidenum">
              <a:rPr sz="1200">
                <a:solidFill>
                  <a:srgbClr val="898989"/>
                </a:solidFill>
              </a:rPr>
              <a:pPr algn="r" lvl="0"/>
            </a:fld>
            <a:endParaRPr sz="1200">
              <a:solidFill>
                <a:srgbClr val="898989"/>
              </a:solidFill>
            </a:endParaRPr>
          </a:p>
        </p:txBody>
      </p:sp>
      <p:sp>
        <p:nvSpPr>
          <p:cNvPr id="1048606" name=""/>
          <p:cNvSpPr/>
          <p:nvPr>
            <p:ph type="ftr" sz="quarter" idx="3"/>
          </p:nvPr>
        </p:nvSpPr>
        <p:spPr>
          <a:xfrm rot="0">
            <a:off x="3124200" y="6356350"/>
            <a:ext cx="2895600" cy="365125"/>
          </a:xfrm>
          <a:prstGeom prst="rect"/>
          <a:noFill/>
          <a:ln>
            <a:noFill/>
          </a:ln>
        </p:spPr>
        <p:txBody>
          <a:bodyPr anchor="ctr" bIns="45720" lIns="91440" rIns="91440" tIns="45720"/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5pPr>
          </a:lstStyle>
          <a:p>
            <a:pPr algn="ctr" lvl="0"/>
            <a:endParaRPr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Два объекта">
    <p:spTree>
      <p:nvGrpSpPr>
        <p:cNvPr id="10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Образец заголовка</a:t>
            </a:r>
            <a:endParaRPr altLang="en-US" lang="zh-CN"/>
          </a:p>
        </p:txBody>
      </p:sp>
      <p:sp>
        <p:nvSpPr>
          <p:cNvPr id="104869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p>
            <a:pPr lvl="0"/>
            <a:r>
              <a:rPr altLang="zh-CN" lang="en-US" smtClean="0"/>
              <a:t>Образец текста</a:t>
            </a:r>
          </a:p>
          <a:p>
            <a:pPr lvl="1"/>
            <a:r>
              <a:rPr altLang="zh-CN" lang="en-US" smtClean="0"/>
              <a:t>Второй уровень</a:t>
            </a:r>
          </a:p>
          <a:p>
            <a:pPr lvl="2"/>
            <a:r>
              <a:rPr altLang="zh-CN" lang="en-US" smtClean="0"/>
              <a:t>Третий уровень</a:t>
            </a:r>
          </a:p>
          <a:p>
            <a:pPr lvl="3"/>
            <a:r>
              <a:rPr altLang="zh-CN" lang="en-US" smtClean="0"/>
              <a:t>Четвертый уровень</a:t>
            </a:r>
          </a:p>
          <a:p>
            <a:pPr lvl="4"/>
            <a:r>
              <a:rPr altLang="zh-CN" lang="en-US" smtClean="0"/>
              <a:t>Пятый уровень</a:t>
            </a:r>
          </a:p>
        </p:txBody>
      </p:sp>
      <p:sp>
        <p:nvSpPr>
          <p:cNvPr id="104869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p>
            <a:pPr lvl="0"/>
            <a:r>
              <a:rPr altLang="zh-CN" lang="en-US" smtClean="0"/>
              <a:t>Образец текста</a:t>
            </a:r>
          </a:p>
          <a:p>
            <a:pPr lvl="1"/>
            <a:r>
              <a:rPr altLang="zh-CN" lang="en-US" smtClean="0"/>
              <a:t>Второй уровень</a:t>
            </a:r>
          </a:p>
          <a:p>
            <a:pPr lvl="2"/>
            <a:r>
              <a:rPr altLang="zh-CN" lang="en-US" smtClean="0"/>
              <a:t>Третий уровень</a:t>
            </a:r>
          </a:p>
          <a:p>
            <a:pPr lvl="3"/>
            <a:r>
              <a:rPr altLang="zh-CN" lang="en-US" smtClean="0"/>
              <a:t>Четвертый уровень</a:t>
            </a:r>
          </a:p>
          <a:p>
            <a:pPr lvl="4"/>
            <a:r>
              <a:rPr altLang="zh-CN" lang="en-US" smtClean="0"/>
              <a:t>Пятый уровень</a:t>
            </a:r>
          </a:p>
        </p:txBody>
      </p:sp>
      <p:sp>
        <p:nvSpPr>
          <p:cNvPr id="1048605" name=""/>
          <p:cNvSpPr/>
          <p:nvPr>
            <p:ph type="dt" sz="half" idx="2"/>
          </p:nvPr>
        </p:nvSpPr>
        <p:spPr>
          <a:xfrm rot="0">
            <a:off x="457200" y="6356350"/>
            <a:ext cx="2133600" cy="365125"/>
          </a:xfrm>
          <a:prstGeom prst="rect"/>
          <a:noFill/>
          <a:ln>
            <a:noFill/>
          </a:ln>
        </p:spPr>
        <p:txBody>
          <a:bodyPr anchor="ctr" bIns="45720" lIns="91440" rIns="91440" tIns="45720"/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5pPr>
          </a:lstStyle>
          <a:p>
            <a:pPr algn="l" lvl="0"/>
            <a:fld id="{566ABCEB-ACFC-4714-9973-3DA970169C29}" type="datetime1">
              <a:rPr sz="1200">
                <a:solidFill>
                  <a:srgbClr val="898989"/>
                </a:solidFill>
              </a:rPr>
              <a:pPr algn="l" lvl="0"/>
            </a:fld>
            <a:endParaRPr sz="1200">
              <a:solidFill>
                <a:srgbClr val="898989"/>
              </a:solidFill>
            </a:endParaRPr>
          </a:p>
        </p:txBody>
      </p:sp>
      <p:sp>
        <p:nvSpPr>
          <p:cNvPr id="1048607" name=""/>
          <p:cNvSpPr/>
          <p:nvPr>
            <p:ph type="sldNum" sz="quarter" idx="4"/>
          </p:nvPr>
        </p:nvSpPr>
        <p:spPr>
          <a:xfrm rot="0">
            <a:off x="6553200" y="6356350"/>
            <a:ext cx="2133600" cy="365125"/>
          </a:xfrm>
          <a:prstGeom prst="rect"/>
          <a:noFill/>
          <a:ln>
            <a:noFill/>
          </a:ln>
        </p:spPr>
        <p:txBody>
          <a:bodyPr anchor="ctr" bIns="45720" lIns="91440" rIns="91440" tIns="45720"/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5pPr>
          </a:lstStyle>
          <a:p>
            <a:pPr algn="r" lvl="0"/>
            <a:fld id="{566ABCEB-ACFC-4714-9973-3DA970169C29}" type="slidenum">
              <a:rPr sz="1200">
                <a:solidFill>
                  <a:srgbClr val="898989"/>
                </a:solidFill>
              </a:rPr>
              <a:pPr algn="r" lvl="0"/>
            </a:fld>
            <a:endParaRPr sz="1200">
              <a:solidFill>
                <a:srgbClr val="898989"/>
              </a:solidFill>
            </a:endParaRPr>
          </a:p>
        </p:txBody>
      </p:sp>
      <p:sp>
        <p:nvSpPr>
          <p:cNvPr id="1048606" name=""/>
          <p:cNvSpPr/>
          <p:nvPr>
            <p:ph type="ftr" sz="quarter" idx="3"/>
          </p:nvPr>
        </p:nvSpPr>
        <p:spPr>
          <a:xfrm rot="0">
            <a:off x="3124200" y="6356350"/>
            <a:ext cx="2895600" cy="365125"/>
          </a:xfrm>
          <a:prstGeom prst="rect"/>
          <a:noFill/>
          <a:ln>
            <a:noFill/>
          </a:ln>
        </p:spPr>
        <p:txBody>
          <a:bodyPr anchor="ctr" bIns="45720" lIns="91440" rIns="91440" tIns="45720"/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5pPr>
          </a:lstStyle>
          <a:p>
            <a:pPr algn="ctr" lvl="0"/>
            <a:endParaRPr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Сравнение">
    <p:spTree>
      <p:nvGrpSpPr>
        <p:cNvPr id="10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5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p>
            <a:r>
              <a:rPr altLang="zh-CN" lang="en-US" smtClean="0"/>
              <a:t>Образец заголовка</a:t>
            </a:r>
            <a:endParaRPr altLang="en-US" lang="zh-CN"/>
          </a:p>
        </p:txBody>
      </p:sp>
      <p:sp>
        <p:nvSpPr>
          <p:cNvPr id="1048696" name="Text Placeholder 2"/>
          <p:cNvSpPr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altLang="zh-CN" lang="en-US" smtClean="0"/>
              <a:t>Образец текста</a:t>
            </a:r>
          </a:p>
        </p:txBody>
      </p:sp>
      <p:sp>
        <p:nvSpPr>
          <p:cNvPr id="1048697" name="Content Placeholder 3"/>
          <p:cNvSpPr>
            <a:spLocks noGrp="1"/>
          </p:cNvSpPr>
          <p:nvPr>
            <p:ph sz="half" idx="2"/>
          </p:nvPr>
        </p:nvSpPr>
        <p:spPr>
          <a:xfrm>
            <a:off x="629841" y="2505075"/>
            <a:ext cx="3868340" cy="3684588"/>
          </a:xfrm>
        </p:spPr>
        <p:txBody>
          <a:bodyPr/>
          <a:p>
            <a:pPr lvl="0"/>
            <a:r>
              <a:rPr altLang="zh-CN" lang="en-US" smtClean="0"/>
              <a:t>Образец текста</a:t>
            </a:r>
          </a:p>
          <a:p>
            <a:pPr lvl="1"/>
            <a:r>
              <a:rPr altLang="zh-CN" lang="en-US" smtClean="0"/>
              <a:t>Второй уровень</a:t>
            </a:r>
          </a:p>
          <a:p>
            <a:pPr lvl="2"/>
            <a:r>
              <a:rPr altLang="zh-CN" lang="en-US" smtClean="0"/>
              <a:t>Третий уровень</a:t>
            </a:r>
          </a:p>
          <a:p>
            <a:pPr lvl="3"/>
            <a:r>
              <a:rPr altLang="zh-CN" lang="en-US" smtClean="0"/>
              <a:t>Четвертый уровень</a:t>
            </a:r>
          </a:p>
          <a:p>
            <a:pPr lvl="4"/>
            <a:r>
              <a:rPr altLang="zh-CN" lang="en-US" smtClean="0"/>
              <a:t>Пятый уровень</a:t>
            </a:r>
          </a:p>
        </p:txBody>
      </p:sp>
      <p:sp>
        <p:nvSpPr>
          <p:cNvPr id="1048698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altLang="zh-CN" lang="en-US" smtClean="0"/>
              <a:t>Образец текста</a:t>
            </a:r>
          </a:p>
        </p:txBody>
      </p:sp>
      <p:sp>
        <p:nvSpPr>
          <p:cNvPr id="1048699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p>
            <a:pPr lvl="0"/>
            <a:r>
              <a:rPr altLang="zh-CN" lang="en-US" smtClean="0"/>
              <a:t>Образец текста</a:t>
            </a:r>
          </a:p>
          <a:p>
            <a:pPr lvl="1"/>
            <a:r>
              <a:rPr altLang="zh-CN" lang="en-US" smtClean="0"/>
              <a:t>Второй уровень</a:t>
            </a:r>
          </a:p>
          <a:p>
            <a:pPr lvl="2"/>
            <a:r>
              <a:rPr altLang="zh-CN" lang="en-US" smtClean="0"/>
              <a:t>Третий уровень</a:t>
            </a:r>
          </a:p>
          <a:p>
            <a:pPr lvl="3"/>
            <a:r>
              <a:rPr altLang="zh-CN" lang="en-US" smtClean="0"/>
              <a:t>Четвертый уровень</a:t>
            </a:r>
          </a:p>
          <a:p>
            <a:pPr lvl="4"/>
            <a:r>
              <a:rPr altLang="zh-CN" lang="en-US" smtClean="0"/>
              <a:t>Пятый уровень</a:t>
            </a:r>
          </a:p>
        </p:txBody>
      </p:sp>
      <p:sp>
        <p:nvSpPr>
          <p:cNvPr id="1048605" name=""/>
          <p:cNvSpPr/>
          <p:nvPr>
            <p:ph type="dt" sz="half" idx="2"/>
          </p:nvPr>
        </p:nvSpPr>
        <p:spPr>
          <a:xfrm rot="0">
            <a:off x="457200" y="6356350"/>
            <a:ext cx="2133600" cy="365125"/>
          </a:xfrm>
          <a:prstGeom prst="rect"/>
          <a:noFill/>
          <a:ln>
            <a:noFill/>
          </a:ln>
        </p:spPr>
        <p:txBody>
          <a:bodyPr anchor="ctr" bIns="45720" lIns="91440" rIns="91440" tIns="45720"/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5pPr>
          </a:lstStyle>
          <a:p>
            <a:pPr algn="l" lvl="0"/>
            <a:fld id="{566ABCEB-ACFC-4714-9973-3DA970169C29}" type="datetime1">
              <a:rPr sz="1200">
                <a:solidFill>
                  <a:srgbClr val="898989"/>
                </a:solidFill>
              </a:rPr>
              <a:pPr algn="l" lvl="0"/>
            </a:fld>
            <a:endParaRPr sz="1200">
              <a:solidFill>
                <a:srgbClr val="898989"/>
              </a:solidFill>
            </a:endParaRPr>
          </a:p>
        </p:txBody>
      </p:sp>
      <p:sp>
        <p:nvSpPr>
          <p:cNvPr id="1048607" name=""/>
          <p:cNvSpPr/>
          <p:nvPr>
            <p:ph type="sldNum" sz="quarter" idx="4"/>
          </p:nvPr>
        </p:nvSpPr>
        <p:spPr>
          <a:xfrm rot="0">
            <a:off x="6553200" y="6356350"/>
            <a:ext cx="2133600" cy="365125"/>
          </a:xfrm>
          <a:prstGeom prst="rect"/>
          <a:noFill/>
          <a:ln>
            <a:noFill/>
          </a:ln>
        </p:spPr>
        <p:txBody>
          <a:bodyPr anchor="ctr" bIns="45720" lIns="91440" rIns="91440" tIns="45720"/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5pPr>
          </a:lstStyle>
          <a:p>
            <a:pPr algn="r" lvl="0"/>
            <a:fld id="{566ABCEB-ACFC-4714-9973-3DA970169C29}" type="slidenum">
              <a:rPr sz="1200">
                <a:solidFill>
                  <a:srgbClr val="898989"/>
                </a:solidFill>
              </a:rPr>
              <a:pPr algn="r" lvl="0"/>
            </a:fld>
            <a:endParaRPr sz="1200">
              <a:solidFill>
                <a:srgbClr val="898989"/>
              </a:solidFill>
            </a:endParaRPr>
          </a:p>
        </p:txBody>
      </p:sp>
      <p:sp>
        <p:nvSpPr>
          <p:cNvPr id="1048606" name=""/>
          <p:cNvSpPr/>
          <p:nvPr>
            <p:ph type="ftr" sz="quarter" idx="3"/>
          </p:nvPr>
        </p:nvSpPr>
        <p:spPr>
          <a:xfrm rot="0">
            <a:off x="3124200" y="6356350"/>
            <a:ext cx="2895600" cy="365125"/>
          </a:xfrm>
          <a:prstGeom prst="rect"/>
          <a:noFill/>
          <a:ln>
            <a:noFill/>
          </a:ln>
        </p:spPr>
        <p:txBody>
          <a:bodyPr anchor="ctr" bIns="45720" lIns="91440" rIns="91440" tIns="45720"/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5pPr>
          </a:lstStyle>
          <a:p>
            <a:pPr algn="ctr" lvl="0"/>
            <a:endParaRPr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Только заголовок">
    <p:spTree>
      <p:nvGrpSpPr>
        <p:cNvPr id="10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0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Образец заголовка</a:t>
            </a:r>
            <a:endParaRPr altLang="en-US" lang="zh-CN"/>
          </a:p>
        </p:txBody>
      </p:sp>
      <p:sp>
        <p:nvSpPr>
          <p:cNvPr id="1048605" name=""/>
          <p:cNvSpPr/>
          <p:nvPr>
            <p:ph type="dt" sz="half" idx="2"/>
          </p:nvPr>
        </p:nvSpPr>
        <p:spPr>
          <a:xfrm rot="0">
            <a:off x="457200" y="6356350"/>
            <a:ext cx="2133600" cy="365125"/>
          </a:xfrm>
          <a:prstGeom prst="rect"/>
          <a:noFill/>
          <a:ln>
            <a:noFill/>
          </a:ln>
        </p:spPr>
        <p:txBody>
          <a:bodyPr anchor="ctr" bIns="45720" lIns="91440" rIns="91440" tIns="45720"/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5pPr>
          </a:lstStyle>
          <a:p>
            <a:pPr algn="l" lvl="0"/>
            <a:fld id="{566ABCEB-ACFC-4714-9973-3DA970169C29}" type="datetime1">
              <a:rPr sz="1200">
                <a:solidFill>
                  <a:srgbClr val="898989"/>
                </a:solidFill>
              </a:rPr>
              <a:pPr algn="l" lvl="0"/>
            </a:fld>
            <a:endParaRPr sz="1200">
              <a:solidFill>
                <a:srgbClr val="898989"/>
              </a:solidFill>
            </a:endParaRPr>
          </a:p>
        </p:txBody>
      </p:sp>
      <p:sp>
        <p:nvSpPr>
          <p:cNvPr id="1048607" name=""/>
          <p:cNvSpPr/>
          <p:nvPr>
            <p:ph type="sldNum" sz="quarter" idx="4"/>
          </p:nvPr>
        </p:nvSpPr>
        <p:spPr>
          <a:xfrm rot="0">
            <a:off x="6553200" y="6356350"/>
            <a:ext cx="2133600" cy="365125"/>
          </a:xfrm>
          <a:prstGeom prst="rect"/>
          <a:noFill/>
          <a:ln>
            <a:noFill/>
          </a:ln>
        </p:spPr>
        <p:txBody>
          <a:bodyPr anchor="ctr" bIns="45720" lIns="91440" rIns="91440" tIns="45720"/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5pPr>
          </a:lstStyle>
          <a:p>
            <a:pPr algn="r" lvl="0"/>
            <a:fld id="{566ABCEB-ACFC-4714-9973-3DA970169C29}" type="slidenum">
              <a:rPr sz="1200">
                <a:solidFill>
                  <a:srgbClr val="898989"/>
                </a:solidFill>
              </a:rPr>
              <a:pPr algn="r" lvl="0"/>
            </a:fld>
            <a:endParaRPr sz="1200">
              <a:solidFill>
                <a:srgbClr val="898989"/>
              </a:solidFill>
            </a:endParaRPr>
          </a:p>
        </p:txBody>
      </p:sp>
      <p:sp>
        <p:nvSpPr>
          <p:cNvPr id="1048606" name=""/>
          <p:cNvSpPr/>
          <p:nvPr>
            <p:ph type="ftr" sz="quarter" idx="3"/>
          </p:nvPr>
        </p:nvSpPr>
        <p:spPr>
          <a:xfrm rot="0">
            <a:off x="3124200" y="6356350"/>
            <a:ext cx="2895600" cy="365125"/>
          </a:xfrm>
          <a:prstGeom prst="rect"/>
          <a:noFill/>
          <a:ln>
            <a:noFill/>
          </a:ln>
        </p:spPr>
        <p:txBody>
          <a:bodyPr anchor="ctr" bIns="45720" lIns="91440" rIns="91440" tIns="45720"/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5pPr>
          </a:lstStyle>
          <a:p>
            <a:pPr algn="ctr" lvl="0"/>
            <a:endParaRPr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Пустой слайд">
    <p:spTree>
      <p:nvGrpSpPr>
        <p:cNvPr id="10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5" name=""/>
          <p:cNvSpPr/>
          <p:nvPr>
            <p:ph type="dt" sz="half" idx="2"/>
          </p:nvPr>
        </p:nvSpPr>
        <p:spPr>
          <a:xfrm rot="0">
            <a:off x="457200" y="6356350"/>
            <a:ext cx="2133600" cy="365125"/>
          </a:xfrm>
          <a:prstGeom prst="rect"/>
          <a:noFill/>
          <a:ln>
            <a:noFill/>
          </a:ln>
        </p:spPr>
        <p:txBody>
          <a:bodyPr anchor="ctr" bIns="45720" lIns="91440" rIns="91440" tIns="45720"/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5pPr>
          </a:lstStyle>
          <a:p>
            <a:pPr algn="l" lvl="0"/>
            <a:fld id="{566ABCEB-ACFC-4714-9973-3DA970169C29}" type="datetime1">
              <a:rPr sz="1200">
                <a:solidFill>
                  <a:srgbClr val="898989"/>
                </a:solidFill>
              </a:rPr>
              <a:pPr algn="l" lvl="0"/>
            </a:fld>
            <a:endParaRPr sz="1200">
              <a:solidFill>
                <a:srgbClr val="898989"/>
              </a:solidFill>
            </a:endParaRPr>
          </a:p>
        </p:txBody>
      </p:sp>
      <p:sp>
        <p:nvSpPr>
          <p:cNvPr id="1048607" name=""/>
          <p:cNvSpPr/>
          <p:nvPr>
            <p:ph type="sldNum" sz="quarter" idx="4"/>
          </p:nvPr>
        </p:nvSpPr>
        <p:spPr>
          <a:xfrm rot="0">
            <a:off x="6553200" y="6356350"/>
            <a:ext cx="2133600" cy="365125"/>
          </a:xfrm>
          <a:prstGeom prst="rect"/>
          <a:noFill/>
          <a:ln>
            <a:noFill/>
          </a:ln>
        </p:spPr>
        <p:txBody>
          <a:bodyPr anchor="ctr" bIns="45720" lIns="91440" rIns="91440" tIns="45720"/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5pPr>
          </a:lstStyle>
          <a:p>
            <a:pPr algn="r" lvl="0"/>
            <a:fld id="{566ABCEB-ACFC-4714-9973-3DA970169C29}" type="slidenum">
              <a:rPr sz="1200">
                <a:solidFill>
                  <a:srgbClr val="898989"/>
                </a:solidFill>
              </a:rPr>
              <a:pPr algn="r" lvl="0"/>
            </a:fld>
            <a:endParaRPr sz="1200">
              <a:solidFill>
                <a:srgbClr val="898989"/>
              </a:solidFill>
            </a:endParaRPr>
          </a:p>
        </p:txBody>
      </p:sp>
      <p:sp>
        <p:nvSpPr>
          <p:cNvPr id="1048606" name=""/>
          <p:cNvSpPr/>
          <p:nvPr>
            <p:ph type="ftr" sz="quarter" idx="3"/>
          </p:nvPr>
        </p:nvSpPr>
        <p:spPr>
          <a:xfrm rot="0">
            <a:off x="3124200" y="6356350"/>
            <a:ext cx="2895600" cy="365125"/>
          </a:xfrm>
          <a:prstGeom prst="rect"/>
          <a:noFill/>
          <a:ln>
            <a:noFill/>
          </a:ln>
        </p:spPr>
        <p:txBody>
          <a:bodyPr anchor="ctr" bIns="45720" lIns="91440" rIns="91440" tIns="45720"/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5pPr>
          </a:lstStyle>
          <a:p>
            <a:pPr algn="ctr" lvl="0"/>
            <a:endParaRPr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Объект с подписью">
    <p:spTree>
      <p:nvGrpSpPr>
        <p:cNvPr id="10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1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altLang="zh-CN" lang="en-US" smtClean="0"/>
              <a:t>Образец заголовка</a:t>
            </a:r>
            <a:endParaRPr altLang="en-US" lang="zh-CN"/>
          </a:p>
        </p:txBody>
      </p:sp>
      <p:sp>
        <p:nvSpPr>
          <p:cNvPr id="1048702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7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altLang="zh-CN" lang="en-US" smtClean="0"/>
              <a:t>Образец текста</a:t>
            </a:r>
          </a:p>
        </p:txBody>
      </p:sp>
      <p:sp>
        <p:nvSpPr>
          <p:cNvPr id="1048703" name="Content Placeholder 2"/>
          <p:cNvSpPr>
            <a:spLocks noGrp="1"/>
          </p:cNvSpPr>
          <p:nvPr>
            <p:ph idx="1"/>
          </p:nvPr>
        </p:nvSpPr>
        <p:spPr>
          <a:xfrm>
            <a:off x="3887391" y="987424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altLang="zh-CN" lang="en-US" smtClean="0"/>
              <a:t>Образец текста</a:t>
            </a:r>
          </a:p>
          <a:p>
            <a:pPr lvl="1"/>
            <a:r>
              <a:rPr altLang="zh-CN" lang="en-US" smtClean="0"/>
              <a:t>Второй уровень</a:t>
            </a:r>
          </a:p>
          <a:p>
            <a:pPr lvl="2"/>
            <a:r>
              <a:rPr altLang="zh-CN" lang="en-US" smtClean="0"/>
              <a:t>Третий уровень</a:t>
            </a:r>
          </a:p>
          <a:p>
            <a:pPr lvl="3"/>
            <a:r>
              <a:rPr altLang="zh-CN" lang="en-US" smtClean="0"/>
              <a:t>Четвертый уровень</a:t>
            </a:r>
          </a:p>
          <a:p>
            <a:pPr lvl="4"/>
            <a:r>
              <a:rPr altLang="zh-CN" lang="en-US" smtClean="0"/>
              <a:t>Пятый уровень</a:t>
            </a:r>
          </a:p>
        </p:txBody>
      </p:sp>
      <p:sp>
        <p:nvSpPr>
          <p:cNvPr id="1048605" name=""/>
          <p:cNvSpPr/>
          <p:nvPr>
            <p:ph type="dt" sz="half" idx="2"/>
          </p:nvPr>
        </p:nvSpPr>
        <p:spPr>
          <a:xfrm rot="0">
            <a:off x="457200" y="6356350"/>
            <a:ext cx="2133600" cy="365125"/>
          </a:xfrm>
          <a:prstGeom prst="rect"/>
          <a:noFill/>
          <a:ln>
            <a:noFill/>
          </a:ln>
        </p:spPr>
        <p:txBody>
          <a:bodyPr anchor="ctr" bIns="45720" lIns="91440" rIns="91440" tIns="45720"/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5pPr>
          </a:lstStyle>
          <a:p>
            <a:pPr algn="l" lvl="0"/>
            <a:fld id="{566ABCEB-ACFC-4714-9973-3DA970169C29}" type="datetime1">
              <a:rPr sz="1200">
                <a:solidFill>
                  <a:srgbClr val="898989"/>
                </a:solidFill>
              </a:rPr>
              <a:pPr algn="l" lvl="0"/>
            </a:fld>
            <a:endParaRPr sz="1200">
              <a:solidFill>
                <a:srgbClr val="898989"/>
              </a:solidFill>
            </a:endParaRPr>
          </a:p>
        </p:txBody>
      </p:sp>
      <p:sp>
        <p:nvSpPr>
          <p:cNvPr id="1048607" name=""/>
          <p:cNvSpPr/>
          <p:nvPr>
            <p:ph type="sldNum" sz="quarter" idx="4"/>
          </p:nvPr>
        </p:nvSpPr>
        <p:spPr>
          <a:xfrm rot="0">
            <a:off x="6553200" y="6356350"/>
            <a:ext cx="2133600" cy="365125"/>
          </a:xfrm>
          <a:prstGeom prst="rect"/>
          <a:noFill/>
          <a:ln>
            <a:noFill/>
          </a:ln>
        </p:spPr>
        <p:txBody>
          <a:bodyPr anchor="ctr" bIns="45720" lIns="91440" rIns="91440" tIns="45720"/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5pPr>
          </a:lstStyle>
          <a:p>
            <a:pPr algn="r" lvl="0"/>
            <a:fld id="{566ABCEB-ACFC-4714-9973-3DA970169C29}" type="slidenum">
              <a:rPr sz="1200">
                <a:solidFill>
                  <a:srgbClr val="898989"/>
                </a:solidFill>
              </a:rPr>
              <a:pPr algn="r" lvl="0"/>
            </a:fld>
            <a:endParaRPr sz="1200">
              <a:solidFill>
                <a:srgbClr val="898989"/>
              </a:solidFill>
            </a:endParaRPr>
          </a:p>
        </p:txBody>
      </p:sp>
      <p:sp>
        <p:nvSpPr>
          <p:cNvPr id="1048606" name=""/>
          <p:cNvSpPr/>
          <p:nvPr>
            <p:ph type="ftr" sz="quarter" idx="3"/>
          </p:nvPr>
        </p:nvSpPr>
        <p:spPr>
          <a:xfrm rot="0">
            <a:off x="3124200" y="6356350"/>
            <a:ext cx="2895600" cy="365125"/>
          </a:xfrm>
          <a:prstGeom prst="rect"/>
          <a:noFill/>
          <a:ln>
            <a:noFill/>
          </a:ln>
        </p:spPr>
        <p:txBody>
          <a:bodyPr anchor="ctr" bIns="45720" lIns="91440" rIns="91440" tIns="45720"/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5pPr>
          </a:lstStyle>
          <a:p>
            <a:pPr algn="ctr" lvl="0"/>
            <a:endParaRPr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Заголовок и объект">
    <p:spTree>
      <p:nvGrpSpPr>
        <p:cNvPr id="13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4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Образец заголовка</a:t>
            </a:r>
            <a:endParaRPr altLang="en-US" lang="zh-CN"/>
          </a:p>
        </p:txBody>
      </p:sp>
      <p:sp>
        <p:nvSpPr>
          <p:cNvPr id="1048735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altLang="zh-CN" lang="en-US" smtClean="0"/>
              <a:t>Образец текста</a:t>
            </a:r>
          </a:p>
          <a:p>
            <a:pPr lvl="1"/>
            <a:r>
              <a:rPr altLang="zh-CN" lang="en-US" smtClean="0"/>
              <a:t>Второй уровень</a:t>
            </a:r>
          </a:p>
          <a:p>
            <a:pPr lvl="2"/>
            <a:r>
              <a:rPr altLang="zh-CN" lang="en-US" smtClean="0"/>
              <a:t>Третий уровень</a:t>
            </a:r>
          </a:p>
          <a:p>
            <a:pPr lvl="3"/>
            <a:r>
              <a:rPr altLang="zh-CN" lang="en-US" smtClean="0"/>
              <a:t>Четвертый уровень</a:t>
            </a:r>
          </a:p>
          <a:p>
            <a:pPr lvl="4"/>
            <a:r>
              <a:rPr altLang="zh-CN" lang="en-US" smtClean="0"/>
              <a:t>Пятый уровень</a:t>
            </a:r>
          </a:p>
        </p:txBody>
      </p:sp>
      <p:sp>
        <p:nvSpPr>
          <p:cNvPr id="1048578" name=""/>
          <p:cNvSpPr/>
          <p:nvPr>
            <p:ph type="dt" sz="half" idx="2"/>
          </p:nvPr>
        </p:nvSpPr>
        <p:spPr>
          <a:xfrm rot="0">
            <a:off x="457200" y="6356350"/>
            <a:ext cx="2133600" cy="365125"/>
          </a:xfrm>
          <a:prstGeom prst="rect"/>
          <a:noFill/>
          <a:ln>
            <a:noFill/>
          </a:ln>
        </p:spPr>
        <p:txBody>
          <a:bodyPr anchor="ctr" bIns="45720" lIns="91440" rIns="91440" tIns="45720"/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5pPr>
          </a:lstStyle>
          <a:p>
            <a:pPr algn="l" lvl="0"/>
            <a:fld id="{566ABCEB-ACFC-4714-9973-3DA970169C29}" type="datetime1">
              <a:rPr altLang="en-US" sz="1200" lang="zh-CN">
                <a:solidFill>
                  <a:srgbClr val="898989"/>
                </a:solidFill>
              </a:rPr>
              <a:pPr algn="l" lvl="0"/>
            </a:fld>
            <a:endParaRPr altLang="en-US" sz="1200" lang="zh-CN">
              <a:solidFill>
                <a:srgbClr val="898989"/>
              </a:solidFill>
            </a:endParaRPr>
          </a:p>
        </p:txBody>
      </p:sp>
      <p:sp>
        <p:nvSpPr>
          <p:cNvPr id="1048580" name=""/>
          <p:cNvSpPr/>
          <p:nvPr>
            <p:ph type="sldNum" sz="quarter" idx="4"/>
          </p:nvPr>
        </p:nvSpPr>
        <p:spPr>
          <a:xfrm rot="0">
            <a:off x="6553200" y="6356350"/>
            <a:ext cx="2133600" cy="365125"/>
          </a:xfrm>
          <a:prstGeom prst="rect"/>
          <a:noFill/>
          <a:ln>
            <a:noFill/>
          </a:ln>
        </p:spPr>
        <p:txBody>
          <a:bodyPr anchor="ctr" bIns="45720" lIns="91440" rIns="91440" tIns="45720"/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5pPr>
          </a:lstStyle>
          <a:p>
            <a:pPr algn="r" lvl="0"/>
            <a:fld id="{566ABCEB-ACFC-4714-9973-3DA970169C29}" type="slidenum">
              <a:rPr altLang="en-US" sz="1200" lang="zh-CN">
                <a:solidFill>
                  <a:srgbClr val="898989"/>
                </a:solidFill>
              </a:rPr>
              <a:pPr algn="r" lvl="0"/>
            </a:fld>
            <a:endParaRPr altLang="en-US" sz="1200" lang="zh-CN">
              <a:solidFill>
                <a:srgbClr val="898989"/>
              </a:solidFill>
            </a:endParaRPr>
          </a:p>
        </p:txBody>
      </p:sp>
      <p:sp>
        <p:nvSpPr>
          <p:cNvPr id="1048579" name=""/>
          <p:cNvSpPr/>
          <p:nvPr>
            <p:ph type="ftr" sz="quarter" idx="3"/>
          </p:nvPr>
        </p:nvSpPr>
        <p:spPr>
          <a:xfrm rot="0">
            <a:off x="3124200" y="6356350"/>
            <a:ext cx="2895600" cy="365125"/>
          </a:xfrm>
          <a:prstGeom prst="rect"/>
          <a:noFill/>
          <a:ln>
            <a:noFill/>
          </a:ln>
        </p:spPr>
        <p:txBody>
          <a:bodyPr anchor="ctr" bIns="45720" lIns="91440" rIns="91440" tIns="45720"/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5pPr>
          </a:lstStyle>
          <a:p>
            <a:pPr algn="ctr" lvl="0"/>
            <a:endParaRPr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picTx">
  <p:cSld name="Рисунок с подписью">
    <p:spTree>
      <p:nvGrpSpPr>
        <p:cNvPr id="11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4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altLang="zh-CN" lang="en-US" smtClean="0"/>
              <a:t>Образец заголовка</a:t>
            </a:r>
            <a:endParaRPr altLang="en-US" lang="zh-CN"/>
          </a:p>
        </p:txBody>
      </p:sp>
      <p:sp>
        <p:nvSpPr>
          <p:cNvPr id="1048705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7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altLang="zh-CN" lang="en-US" smtClean="0"/>
              <a:t>Образец текста</a:t>
            </a:r>
          </a:p>
        </p:txBody>
      </p:sp>
      <p:sp>
        <p:nvSpPr>
          <p:cNvPr id="1048706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4"/>
            <a:ext cx="4629150" cy="4873625"/>
          </a:xfrm>
        </p:spPr>
        <p:txBody>
          <a:bodyPr/>
          <a:lstStyle>
            <a:lvl1pPr indent="0" marL="0">
              <a:buNone/>
              <a:defRPr sz="3200"/>
            </a:lvl1pPr>
            <a:lvl2pPr indent="0" marL="457200">
              <a:buNone/>
              <a:defRPr sz="2800"/>
            </a:lvl2pPr>
            <a:lvl3pPr indent="0" marL="914400">
              <a:buNone/>
              <a:defRPr sz="2000"/>
            </a:lvl3pPr>
            <a:lvl4pPr indent="0" marL="1371600">
              <a:buNone/>
              <a:defRPr sz="2000"/>
            </a:lvl4pPr>
            <a:lvl5pPr indent="0" marL="1828800">
              <a:buNone/>
              <a:defRPr sz="2000"/>
            </a:lvl5pPr>
            <a:lvl6pPr indent="0" marL="2286000">
              <a:buNone/>
              <a:defRPr sz="2000"/>
            </a:lvl6pPr>
            <a:lvl7pPr indent="0" marL="2743200">
              <a:buNone/>
              <a:defRPr sz="2000"/>
            </a:lvl7pPr>
            <a:lvl8pPr indent="0" marL="3200400">
              <a:buNone/>
              <a:defRPr sz="2000"/>
            </a:lvl8pPr>
            <a:lvl9pPr indent="0" marL="3657600">
              <a:buNone/>
              <a:defRPr sz="2000"/>
            </a:lvl9pPr>
          </a:lstStyle>
          <a:p>
            <a:endParaRPr altLang="en-US" lang="zh-CN"/>
          </a:p>
        </p:txBody>
      </p:sp>
      <p:sp>
        <p:nvSpPr>
          <p:cNvPr id="1048605" name=""/>
          <p:cNvSpPr/>
          <p:nvPr>
            <p:ph type="dt" sz="half" idx="2"/>
          </p:nvPr>
        </p:nvSpPr>
        <p:spPr>
          <a:xfrm rot="0">
            <a:off x="457200" y="6356350"/>
            <a:ext cx="2133600" cy="365125"/>
          </a:xfrm>
          <a:prstGeom prst="rect"/>
          <a:noFill/>
          <a:ln>
            <a:noFill/>
          </a:ln>
        </p:spPr>
        <p:txBody>
          <a:bodyPr anchor="ctr" bIns="45720" lIns="91440" rIns="91440" tIns="45720"/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5pPr>
          </a:lstStyle>
          <a:p>
            <a:pPr algn="l" lvl="0"/>
            <a:fld id="{566ABCEB-ACFC-4714-9973-3DA970169C29}" type="datetime1">
              <a:rPr sz="1200">
                <a:solidFill>
                  <a:srgbClr val="898989"/>
                </a:solidFill>
              </a:rPr>
              <a:pPr algn="l" lvl="0"/>
            </a:fld>
            <a:endParaRPr sz="1200">
              <a:solidFill>
                <a:srgbClr val="898989"/>
              </a:solidFill>
            </a:endParaRPr>
          </a:p>
        </p:txBody>
      </p:sp>
      <p:sp>
        <p:nvSpPr>
          <p:cNvPr id="1048607" name=""/>
          <p:cNvSpPr/>
          <p:nvPr>
            <p:ph type="sldNum" sz="quarter" idx="4"/>
          </p:nvPr>
        </p:nvSpPr>
        <p:spPr>
          <a:xfrm rot="0">
            <a:off x="6553200" y="6356350"/>
            <a:ext cx="2133600" cy="365125"/>
          </a:xfrm>
          <a:prstGeom prst="rect"/>
          <a:noFill/>
          <a:ln>
            <a:noFill/>
          </a:ln>
        </p:spPr>
        <p:txBody>
          <a:bodyPr anchor="ctr" bIns="45720" lIns="91440" rIns="91440" tIns="45720"/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5pPr>
          </a:lstStyle>
          <a:p>
            <a:pPr algn="r" lvl="0"/>
            <a:fld id="{566ABCEB-ACFC-4714-9973-3DA970169C29}" type="slidenum">
              <a:rPr sz="1200">
                <a:solidFill>
                  <a:srgbClr val="898989"/>
                </a:solidFill>
              </a:rPr>
              <a:pPr algn="r" lvl="0"/>
            </a:fld>
            <a:endParaRPr sz="1200">
              <a:solidFill>
                <a:srgbClr val="898989"/>
              </a:solidFill>
            </a:endParaRPr>
          </a:p>
        </p:txBody>
      </p:sp>
      <p:sp>
        <p:nvSpPr>
          <p:cNvPr id="1048606" name=""/>
          <p:cNvSpPr/>
          <p:nvPr>
            <p:ph type="ftr" sz="quarter" idx="3"/>
          </p:nvPr>
        </p:nvSpPr>
        <p:spPr>
          <a:xfrm rot="0">
            <a:off x="3124200" y="6356350"/>
            <a:ext cx="2895600" cy="365125"/>
          </a:xfrm>
          <a:prstGeom prst="rect"/>
          <a:noFill/>
          <a:ln>
            <a:noFill/>
          </a:ln>
        </p:spPr>
        <p:txBody>
          <a:bodyPr anchor="ctr" bIns="45720" lIns="91440" rIns="91440" tIns="45720"/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5pPr>
          </a:lstStyle>
          <a:p>
            <a:pPr algn="ctr" lvl="0"/>
            <a:endParaRPr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Заголовок и вертикальный текст">
    <p:spTree>
      <p:nvGrpSpPr>
        <p:cNvPr id="11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7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Образец заголовка</a:t>
            </a:r>
            <a:endParaRPr altLang="en-US" lang="zh-CN"/>
          </a:p>
        </p:txBody>
      </p:sp>
      <p:sp>
        <p:nvSpPr>
          <p:cNvPr id="1048708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lvl="0"/>
            <a:r>
              <a:rPr altLang="zh-CN" lang="en-US" smtClean="0"/>
              <a:t>Образец текста</a:t>
            </a:r>
          </a:p>
          <a:p>
            <a:pPr lvl="1"/>
            <a:r>
              <a:rPr altLang="zh-CN" lang="en-US" smtClean="0"/>
              <a:t>Второй уровень</a:t>
            </a:r>
          </a:p>
          <a:p>
            <a:pPr lvl="2"/>
            <a:r>
              <a:rPr altLang="zh-CN" lang="en-US" smtClean="0"/>
              <a:t>Третий уровень</a:t>
            </a:r>
          </a:p>
          <a:p>
            <a:pPr lvl="3"/>
            <a:r>
              <a:rPr altLang="zh-CN" lang="en-US" smtClean="0"/>
              <a:t>Четвертый уровень</a:t>
            </a:r>
          </a:p>
          <a:p>
            <a:pPr lvl="4"/>
            <a:r>
              <a:rPr altLang="zh-CN" lang="en-US" smtClean="0"/>
              <a:t>Пятый уровень</a:t>
            </a:r>
          </a:p>
        </p:txBody>
      </p:sp>
      <p:sp>
        <p:nvSpPr>
          <p:cNvPr id="1048605" name=""/>
          <p:cNvSpPr/>
          <p:nvPr>
            <p:ph type="dt" sz="half" idx="2"/>
          </p:nvPr>
        </p:nvSpPr>
        <p:spPr>
          <a:xfrm rot="0">
            <a:off x="457200" y="6356350"/>
            <a:ext cx="2133600" cy="365125"/>
          </a:xfrm>
          <a:prstGeom prst="rect"/>
          <a:noFill/>
          <a:ln>
            <a:noFill/>
          </a:ln>
        </p:spPr>
        <p:txBody>
          <a:bodyPr anchor="ctr" bIns="45720" lIns="91440" rIns="91440" tIns="45720"/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5pPr>
          </a:lstStyle>
          <a:p>
            <a:pPr algn="l" lvl="0"/>
            <a:fld id="{566ABCEB-ACFC-4714-9973-3DA970169C29}" type="datetime1">
              <a:rPr sz="1200">
                <a:solidFill>
                  <a:srgbClr val="898989"/>
                </a:solidFill>
              </a:rPr>
              <a:pPr algn="l" lvl="0"/>
            </a:fld>
            <a:endParaRPr sz="1200">
              <a:solidFill>
                <a:srgbClr val="898989"/>
              </a:solidFill>
            </a:endParaRPr>
          </a:p>
        </p:txBody>
      </p:sp>
      <p:sp>
        <p:nvSpPr>
          <p:cNvPr id="1048607" name=""/>
          <p:cNvSpPr/>
          <p:nvPr>
            <p:ph type="sldNum" sz="quarter" idx="4"/>
          </p:nvPr>
        </p:nvSpPr>
        <p:spPr>
          <a:xfrm rot="0">
            <a:off x="6553200" y="6356350"/>
            <a:ext cx="2133600" cy="365125"/>
          </a:xfrm>
          <a:prstGeom prst="rect"/>
          <a:noFill/>
          <a:ln>
            <a:noFill/>
          </a:ln>
        </p:spPr>
        <p:txBody>
          <a:bodyPr anchor="ctr" bIns="45720" lIns="91440" rIns="91440" tIns="45720"/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5pPr>
          </a:lstStyle>
          <a:p>
            <a:pPr algn="r" lvl="0"/>
            <a:fld id="{566ABCEB-ACFC-4714-9973-3DA970169C29}" type="slidenum">
              <a:rPr sz="1200">
                <a:solidFill>
                  <a:srgbClr val="898989"/>
                </a:solidFill>
              </a:rPr>
              <a:pPr algn="r" lvl="0"/>
            </a:fld>
            <a:endParaRPr sz="1200">
              <a:solidFill>
                <a:srgbClr val="898989"/>
              </a:solidFill>
            </a:endParaRPr>
          </a:p>
        </p:txBody>
      </p:sp>
      <p:sp>
        <p:nvSpPr>
          <p:cNvPr id="1048606" name=""/>
          <p:cNvSpPr/>
          <p:nvPr>
            <p:ph type="ftr" sz="quarter" idx="3"/>
          </p:nvPr>
        </p:nvSpPr>
        <p:spPr>
          <a:xfrm rot="0">
            <a:off x="3124200" y="6356350"/>
            <a:ext cx="2895600" cy="365125"/>
          </a:xfrm>
          <a:prstGeom prst="rect"/>
          <a:noFill/>
          <a:ln>
            <a:noFill/>
          </a:ln>
        </p:spPr>
        <p:txBody>
          <a:bodyPr anchor="ctr" bIns="45720" lIns="91440" rIns="91440" tIns="45720"/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5pPr>
          </a:lstStyle>
          <a:p>
            <a:pPr algn="ctr" lvl="0"/>
            <a:endParaRPr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Вертикальный заголовок и текст">
    <p:spTree>
      <p:nvGrpSpPr>
        <p:cNvPr id="11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9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p>
            <a:r>
              <a:rPr altLang="zh-CN" lang="en-US" smtClean="0"/>
              <a:t>Образец заголовка</a:t>
            </a:r>
            <a:endParaRPr altLang="en-US" lang="zh-CN"/>
          </a:p>
        </p:txBody>
      </p:sp>
      <p:sp>
        <p:nvSpPr>
          <p:cNvPr id="1048710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p>
            <a:pPr lvl="0"/>
            <a:r>
              <a:rPr altLang="zh-CN" lang="en-US" smtClean="0"/>
              <a:t>Образец текста</a:t>
            </a:r>
          </a:p>
          <a:p>
            <a:pPr lvl="1"/>
            <a:r>
              <a:rPr altLang="zh-CN" lang="en-US" smtClean="0"/>
              <a:t>Второй уровень</a:t>
            </a:r>
          </a:p>
          <a:p>
            <a:pPr lvl="2"/>
            <a:r>
              <a:rPr altLang="zh-CN" lang="en-US" smtClean="0"/>
              <a:t>Третий уровень</a:t>
            </a:r>
          </a:p>
          <a:p>
            <a:pPr lvl="3"/>
            <a:r>
              <a:rPr altLang="zh-CN" lang="en-US" smtClean="0"/>
              <a:t>Четвертый уровень</a:t>
            </a:r>
          </a:p>
          <a:p>
            <a:pPr lvl="4"/>
            <a:r>
              <a:rPr altLang="zh-CN" lang="en-US" smtClean="0"/>
              <a:t>Пятый уровень</a:t>
            </a:r>
          </a:p>
        </p:txBody>
      </p:sp>
      <p:sp>
        <p:nvSpPr>
          <p:cNvPr id="1048605" name=""/>
          <p:cNvSpPr/>
          <p:nvPr>
            <p:ph type="dt" sz="half" idx="2"/>
          </p:nvPr>
        </p:nvSpPr>
        <p:spPr>
          <a:xfrm rot="0">
            <a:off x="457200" y="6356350"/>
            <a:ext cx="2133600" cy="365125"/>
          </a:xfrm>
          <a:prstGeom prst="rect"/>
          <a:noFill/>
          <a:ln>
            <a:noFill/>
          </a:ln>
        </p:spPr>
        <p:txBody>
          <a:bodyPr anchor="ctr" bIns="45720" lIns="91440" rIns="91440" tIns="45720"/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5pPr>
          </a:lstStyle>
          <a:p>
            <a:pPr algn="l" lvl="0"/>
            <a:fld id="{566ABCEB-ACFC-4714-9973-3DA970169C29}" type="datetime1">
              <a:rPr sz="1200">
                <a:solidFill>
                  <a:srgbClr val="898989"/>
                </a:solidFill>
              </a:rPr>
              <a:pPr algn="l" lvl="0"/>
            </a:fld>
            <a:endParaRPr sz="1200">
              <a:solidFill>
                <a:srgbClr val="898989"/>
              </a:solidFill>
            </a:endParaRPr>
          </a:p>
        </p:txBody>
      </p:sp>
      <p:sp>
        <p:nvSpPr>
          <p:cNvPr id="1048607" name=""/>
          <p:cNvSpPr/>
          <p:nvPr>
            <p:ph type="sldNum" sz="quarter" idx="4"/>
          </p:nvPr>
        </p:nvSpPr>
        <p:spPr>
          <a:xfrm rot="0">
            <a:off x="6553200" y="6356350"/>
            <a:ext cx="2133600" cy="365125"/>
          </a:xfrm>
          <a:prstGeom prst="rect"/>
          <a:noFill/>
          <a:ln>
            <a:noFill/>
          </a:ln>
        </p:spPr>
        <p:txBody>
          <a:bodyPr anchor="ctr" bIns="45720" lIns="91440" rIns="91440" tIns="45720"/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5pPr>
          </a:lstStyle>
          <a:p>
            <a:pPr algn="r" lvl="0"/>
            <a:fld id="{566ABCEB-ACFC-4714-9973-3DA970169C29}" type="slidenum">
              <a:rPr sz="1200">
                <a:solidFill>
                  <a:srgbClr val="898989"/>
                </a:solidFill>
              </a:rPr>
              <a:pPr algn="r" lvl="0"/>
            </a:fld>
            <a:endParaRPr sz="1200">
              <a:solidFill>
                <a:srgbClr val="898989"/>
              </a:solidFill>
            </a:endParaRPr>
          </a:p>
        </p:txBody>
      </p:sp>
      <p:sp>
        <p:nvSpPr>
          <p:cNvPr id="1048606" name=""/>
          <p:cNvSpPr/>
          <p:nvPr>
            <p:ph type="ftr" sz="quarter" idx="3"/>
          </p:nvPr>
        </p:nvSpPr>
        <p:spPr>
          <a:xfrm rot="0">
            <a:off x="3124200" y="6356350"/>
            <a:ext cx="2895600" cy="365125"/>
          </a:xfrm>
          <a:prstGeom prst="rect"/>
          <a:noFill/>
          <a:ln>
            <a:noFill/>
          </a:ln>
        </p:spPr>
        <p:txBody>
          <a:bodyPr anchor="ctr" bIns="45720" lIns="91440" rIns="91440" tIns="45720"/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5pPr>
          </a:lstStyle>
          <a:p>
            <a:pPr algn="ctr" lvl="0"/>
            <a:endParaRPr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">
  <p:cSld name="Титульный слайд">
    <p:spTree>
      <p:nvGrpSpPr>
        <p:cNvPr id="4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9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altLang="zh-CN" lang="en-US" smtClean="0"/>
              <a:t>Образец заголовка</a:t>
            </a:r>
            <a:endParaRPr altLang="en-US" lang="zh-CN"/>
          </a:p>
        </p:txBody>
      </p:sp>
      <p:sp>
        <p:nvSpPr>
          <p:cNvPr id="1048620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algn="ctr" indent="0" marL="0">
              <a:buNone/>
              <a:defRPr sz="2400"/>
            </a:lvl1pPr>
            <a:lvl2pPr algn="ctr" indent="0" marL="457200">
              <a:buNone/>
              <a:defRPr sz="2000"/>
            </a:lvl2pPr>
            <a:lvl3pPr algn="ctr" indent="0" marL="914400">
              <a:buNone/>
              <a:defRPr sz="1800"/>
            </a:lvl3pPr>
            <a:lvl4pPr algn="ctr" indent="0" marL="1371600">
              <a:buNone/>
              <a:defRPr sz="1600"/>
            </a:lvl4pPr>
            <a:lvl5pPr algn="ctr" indent="0" marL="1828800">
              <a:buNone/>
              <a:defRPr sz="1600"/>
            </a:lvl5pPr>
            <a:lvl6pPr algn="ctr" indent="0" marL="2286000">
              <a:buNone/>
              <a:defRPr sz="1600"/>
            </a:lvl6pPr>
            <a:lvl7pPr algn="ctr" indent="0" marL="2743200">
              <a:buNone/>
              <a:defRPr sz="1600"/>
            </a:lvl7pPr>
            <a:lvl8pPr algn="ctr" indent="0" marL="3200400">
              <a:buNone/>
              <a:defRPr sz="1600"/>
            </a:lvl8pPr>
            <a:lvl9pPr algn="ctr" indent="0" marL="3657600">
              <a:buNone/>
              <a:defRPr sz="1600"/>
            </a:lvl9pPr>
          </a:lstStyle>
          <a:p>
            <a:r>
              <a:rPr altLang="zh-CN" lang="en-US" smtClean="0"/>
              <a:t>Образец подзаголовка</a:t>
            </a:r>
            <a:endParaRPr altLang="en-US" lang="zh-CN"/>
          </a:p>
        </p:txBody>
      </p:sp>
      <p:sp>
        <p:nvSpPr>
          <p:cNvPr id="1048614" name=""/>
          <p:cNvSpPr/>
          <p:nvPr>
            <p:ph type="dt" sz="half" idx="2"/>
          </p:nvPr>
        </p:nvSpPr>
        <p:spPr>
          <a:xfrm rot="0">
            <a:off x="457200" y="6356350"/>
            <a:ext cx="2133600" cy="365125"/>
          </a:xfrm>
          <a:prstGeom prst="rect"/>
          <a:noFill/>
          <a:ln>
            <a:noFill/>
          </a:ln>
        </p:spPr>
        <p:txBody>
          <a:bodyPr anchor="ctr" bIns="45720" lIns="91440" rIns="91440" tIns="45720"/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5pPr>
          </a:lstStyle>
          <a:p>
            <a:pPr algn="l" lvl="0"/>
            <a:fld id="{566ABCEB-ACFC-4714-9973-3DA970169C29}" type="datetime1">
              <a:rPr sz="1200">
                <a:solidFill>
                  <a:srgbClr val="898989"/>
                </a:solidFill>
              </a:rPr>
              <a:pPr algn="l" lvl="0"/>
            </a:fld>
            <a:endParaRPr sz="1200">
              <a:solidFill>
                <a:srgbClr val="898989"/>
              </a:solidFill>
            </a:endParaRPr>
          </a:p>
        </p:txBody>
      </p:sp>
      <p:sp>
        <p:nvSpPr>
          <p:cNvPr id="1048616" name=""/>
          <p:cNvSpPr/>
          <p:nvPr>
            <p:ph type="sldNum" sz="quarter" idx="4"/>
          </p:nvPr>
        </p:nvSpPr>
        <p:spPr>
          <a:xfrm rot="0">
            <a:off x="6553200" y="6356350"/>
            <a:ext cx="2133600" cy="365125"/>
          </a:xfrm>
          <a:prstGeom prst="rect"/>
          <a:noFill/>
          <a:ln>
            <a:noFill/>
          </a:ln>
        </p:spPr>
        <p:txBody>
          <a:bodyPr anchor="ctr" bIns="45720" lIns="91440" rIns="91440" tIns="45720"/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5pPr>
          </a:lstStyle>
          <a:p>
            <a:pPr algn="r" lvl="0"/>
            <a:fld id="{566ABCEB-ACFC-4714-9973-3DA970169C29}" type="slidenum">
              <a:rPr sz="1200">
                <a:solidFill>
                  <a:srgbClr val="898989"/>
                </a:solidFill>
              </a:rPr>
              <a:pPr algn="r" lvl="0"/>
            </a:fld>
            <a:endParaRPr sz="1200">
              <a:solidFill>
                <a:srgbClr val="898989"/>
              </a:solidFill>
            </a:endParaRPr>
          </a:p>
        </p:txBody>
      </p:sp>
      <p:sp>
        <p:nvSpPr>
          <p:cNvPr id="1048615" name=""/>
          <p:cNvSpPr/>
          <p:nvPr>
            <p:ph type="ftr" sz="quarter" idx="3"/>
          </p:nvPr>
        </p:nvSpPr>
        <p:spPr>
          <a:xfrm rot="0">
            <a:off x="3124200" y="6356350"/>
            <a:ext cx="2895600" cy="365125"/>
          </a:xfrm>
          <a:prstGeom prst="rect"/>
          <a:noFill/>
          <a:ln>
            <a:noFill/>
          </a:ln>
        </p:spPr>
        <p:txBody>
          <a:bodyPr anchor="ctr" bIns="45720" lIns="91440" rIns="91440" tIns="45720"/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5pPr>
          </a:lstStyle>
          <a:p>
            <a:pPr algn="ctr" lvl="0"/>
            <a:endParaRPr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Заголовок и объект">
    <p:spTree>
      <p:nvGrpSpPr>
        <p:cNvPr id="5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Образец заголовка</a:t>
            </a:r>
            <a:endParaRPr altLang="en-US" lang="zh-CN"/>
          </a:p>
        </p:txBody>
      </p:sp>
      <p:sp>
        <p:nvSpPr>
          <p:cNvPr id="104864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altLang="zh-CN" lang="en-US" smtClean="0"/>
              <a:t>Образец текста</a:t>
            </a:r>
          </a:p>
          <a:p>
            <a:pPr lvl="1"/>
            <a:r>
              <a:rPr altLang="zh-CN" lang="en-US" smtClean="0"/>
              <a:t>Второй уровень</a:t>
            </a:r>
          </a:p>
          <a:p>
            <a:pPr lvl="2"/>
            <a:r>
              <a:rPr altLang="zh-CN" lang="en-US" smtClean="0"/>
              <a:t>Третий уровень</a:t>
            </a:r>
          </a:p>
          <a:p>
            <a:pPr lvl="3"/>
            <a:r>
              <a:rPr altLang="zh-CN" lang="en-US" smtClean="0"/>
              <a:t>Четвертый уровень</a:t>
            </a:r>
          </a:p>
          <a:p>
            <a:pPr lvl="4"/>
            <a:r>
              <a:rPr altLang="zh-CN" lang="en-US" smtClean="0"/>
              <a:t>Пятый уровень</a:t>
            </a:r>
          </a:p>
        </p:txBody>
      </p:sp>
      <p:sp>
        <p:nvSpPr>
          <p:cNvPr id="1048614" name=""/>
          <p:cNvSpPr/>
          <p:nvPr>
            <p:ph type="dt" sz="half" idx="2"/>
          </p:nvPr>
        </p:nvSpPr>
        <p:spPr>
          <a:xfrm rot="0">
            <a:off x="457200" y="6356350"/>
            <a:ext cx="2133600" cy="365125"/>
          </a:xfrm>
          <a:prstGeom prst="rect"/>
          <a:noFill/>
          <a:ln>
            <a:noFill/>
          </a:ln>
        </p:spPr>
        <p:txBody>
          <a:bodyPr anchor="ctr" bIns="45720" lIns="91440" rIns="91440" tIns="45720"/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5pPr>
          </a:lstStyle>
          <a:p>
            <a:pPr algn="l" lvl="0"/>
            <a:fld id="{566ABCEB-ACFC-4714-9973-3DA970169C29}" type="datetime1">
              <a:rPr sz="1200">
                <a:solidFill>
                  <a:srgbClr val="898989"/>
                </a:solidFill>
              </a:rPr>
              <a:pPr algn="l" lvl="0"/>
            </a:fld>
            <a:endParaRPr sz="1200">
              <a:solidFill>
                <a:srgbClr val="898989"/>
              </a:solidFill>
            </a:endParaRPr>
          </a:p>
        </p:txBody>
      </p:sp>
      <p:sp>
        <p:nvSpPr>
          <p:cNvPr id="1048616" name=""/>
          <p:cNvSpPr/>
          <p:nvPr>
            <p:ph type="sldNum" sz="quarter" idx="4"/>
          </p:nvPr>
        </p:nvSpPr>
        <p:spPr>
          <a:xfrm rot="0">
            <a:off x="6553200" y="6356350"/>
            <a:ext cx="2133600" cy="365125"/>
          </a:xfrm>
          <a:prstGeom prst="rect"/>
          <a:noFill/>
          <a:ln>
            <a:noFill/>
          </a:ln>
        </p:spPr>
        <p:txBody>
          <a:bodyPr anchor="ctr" bIns="45720" lIns="91440" rIns="91440" tIns="45720"/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5pPr>
          </a:lstStyle>
          <a:p>
            <a:pPr algn="r" lvl="0"/>
            <a:fld id="{566ABCEB-ACFC-4714-9973-3DA970169C29}" type="slidenum">
              <a:rPr sz="1200">
                <a:solidFill>
                  <a:srgbClr val="898989"/>
                </a:solidFill>
              </a:rPr>
              <a:pPr algn="r" lvl="0"/>
            </a:fld>
            <a:endParaRPr sz="1200">
              <a:solidFill>
                <a:srgbClr val="898989"/>
              </a:solidFill>
            </a:endParaRPr>
          </a:p>
        </p:txBody>
      </p:sp>
      <p:sp>
        <p:nvSpPr>
          <p:cNvPr id="1048615" name=""/>
          <p:cNvSpPr/>
          <p:nvPr>
            <p:ph type="ftr" sz="quarter" idx="3"/>
          </p:nvPr>
        </p:nvSpPr>
        <p:spPr>
          <a:xfrm rot="0">
            <a:off x="3124200" y="6356350"/>
            <a:ext cx="2895600" cy="365125"/>
          </a:xfrm>
          <a:prstGeom prst="rect"/>
          <a:noFill/>
          <a:ln>
            <a:noFill/>
          </a:ln>
        </p:spPr>
        <p:txBody>
          <a:bodyPr anchor="ctr" bIns="45720" lIns="91440" rIns="91440" tIns="45720"/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5pPr>
          </a:lstStyle>
          <a:p>
            <a:pPr algn="ctr" lvl="0"/>
            <a:endParaRPr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Заголовок раздела">
    <p:spTree>
      <p:nvGrpSpPr>
        <p:cNvPr id="5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4" name="Title 1"/>
          <p:cNvSpPr>
            <a:spLocks noGrp="1"/>
          </p:cNvSpPr>
          <p:nvPr>
            <p:ph type="title"/>
          </p:nvPr>
        </p:nvSpPr>
        <p:spPr>
          <a:xfrm>
            <a:off x="623887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altLang="zh-CN" lang="en-US" smtClean="0"/>
              <a:t>Образец заголовка</a:t>
            </a:r>
            <a:endParaRPr altLang="en-US" lang="zh-CN"/>
          </a:p>
        </p:txBody>
      </p:sp>
      <p:sp>
        <p:nvSpPr>
          <p:cNvPr id="1048645" name="Text Placeholder 2"/>
          <p:cNvSpPr>
            <a:spLocks noGrp="1"/>
          </p:cNvSpPr>
          <p:nvPr>
            <p:ph type="body" idx="1"/>
          </p:nvPr>
        </p:nvSpPr>
        <p:spPr>
          <a:xfrm>
            <a:off x="623887" y="4589463"/>
            <a:ext cx="7886700" cy="1500187"/>
          </a:xfrm>
        </p:spPr>
        <p:txBody>
          <a:bodyPr/>
          <a:lstStyle>
            <a:lvl1pPr indent="0" marL="0">
              <a:buNone/>
              <a:defRPr sz="2400"/>
            </a:lvl1pPr>
            <a:lvl2pPr indent="0" marL="457200">
              <a:buNone/>
              <a:defRPr sz="2000"/>
            </a:lvl2pPr>
            <a:lvl3pPr indent="0" marL="914400">
              <a:buNone/>
              <a:defRPr sz="1800"/>
            </a:lvl3pPr>
            <a:lvl4pPr indent="0" marL="1371600">
              <a:buNone/>
              <a:defRPr sz="1600"/>
            </a:lvl4pPr>
            <a:lvl5pPr indent="0" marL="1828800">
              <a:buNone/>
              <a:defRPr sz="1600"/>
            </a:lvl5pPr>
            <a:lvl6pPr indent="0" marL="2286000">
              <a:buNone/>
              <a:defRPr sz="1600"/>
            </a:lvl6pPr>
            <a:lvl7pPr indent="0" marL="2743200">
              <a:buNone/>
              <a:defRPr sz="1600"/>
            </a:lvl7pPr>
            <a:lvl8pPr indent="0" marL="3200400">
              <a:buNone/>
              <a:defRPr sz="1600"/>
            </a:lvl8pPr>
            <a:lvl9pPr indent="0" marL="3657600">
              <a:buNone/>
              <a:defRPr sz="1600"/>
            </a:lvl9pPr>
          </a:lstStyle>
          <a:p>
            <a:pPr lvl="0"/>
            <a:r>
              <a:rPr altLang="zh-CN" lang="en-US" smtClean="0"/>
              <a:t>Образец текста</a:t>
            </a:r>
          </a:p>
        </p:txBody>
      </p:sp>
      <p:sp>
        <p:nvSpPr>
          <p:cNvPr id="1048614" name=""/>
          <p:cNvSpPr/>
          <p:nvPr>
            <p:ph type="dt" sz="half" idx="2"/>
          </p:nvPr>
        </p:nvSpPr>
        <p:spPr>
          <a:xfrm rot="0">
            <a:off x="457200" y="6356350"/>
            <a:ext cx="2133600" cy="365125"/>
          </a:xfrm>
          <a:prstGeom prst="rect"/>
          <a:noFill/>
          <a:ln>
            <a:noFill/>
          </a:ln>
        </p:spPr>
        <p:txBody>
          <a:bodyPr anchor="ctr" bIns="45720" lIns="91440" rIns="91440" tIns="45720"/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5pPr>
          </a:lstStyle>
          <a:p>
            <a:pPr algn="l" lvl="0"/>
            <a:fld id="{566ABCEB-ACFC-4714-9973-3DA970169C29}" type="datetime1">
              <a:rPr sz="1200">
                <a:solidFill>
                  <a:srgbClr val="898989"/>
                </a:solidFill>
              </a:rPr>
              <a:pPr algn="l" lvl="0"/>
            </a:fld>
            <a:endParaRPr sz="1200">
              <a:solidFill>
                <a:srgbClr val="898989"/>
              </a:solidFill>
            </a:endParaRPr>
          </a:p>
        </p:txBody>
      </p:sp>
      <p:sp>
        <p:nvSpPr>
          <p:cNvPr id="1048616" name=""/>
          <p:cNvSpPr/>
          <p:nvPr>
            <p:ph type="sldNum" sz="quarter" idx="4"/>
          </p:nvPr>
        </p:nvSpPr>
        <p:spPr>
          <a:xfrm rot="0">
            <a:off x="6553200" y="6356350"/>
            <a:ext cx="2133600" cy="365125"/>
          </a:xfrm>
          <a:prstGeom prst="rect"/>
          <a:noFill/>
          <a:ln>
            <a:noFill/>
          </a:ln>
        </p:spPr>
        <p:txBody>
          <a:bodyPr anchor="ctr" bIns="45720" lIns="91440" rIns="91440" tIns="45720"/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5pPr>
          </a:lstStyle>
          <a:p>
            <a:pPr algn="r" lvl="0"/>
            <a:fld id="{566ABCEB-ACFC-4714-9973-3DA970169C29}" type="slidenum">
              <a:rPr sz="1200">
                <a:solidFill>
                  <a:srgbClr val="898989"/>
                </a:solidFill>
              </a:rPr>
              <a:pPr algn="r" lvl="0"/>
            </a:fld>
            <a:endParaRPr sz="1200">
              <a:solidFill>
                <a:srgbClr val="898989"/>
              </a:solidFill>
            </a:endParaRPr>
          </a:p>
        </p:txBody>
      </p:sp>
      <p:sp>
        <p:nvSpPr>
          <p:cNvPr id="1048615" name=""/>
          <p:cNvSpPr/>
          <p:nvPr>
            <p:ph type="ftr" sz="quarter" idx="3"/>
          </p:nvPr>
        </p:nvSpPr>
        <p:spPr>
          <a:xfrm rot="0">
            <a:off x="3124200" y="6356350"/>
            <a:ext cx="2895600" cy="365125"/>
          </a:xfrm>
          <a:prstGeom prst="rect"/>
          <a:noFill/>
          <a:ln>
            <a:noFill/>
          </a:ln>
        </p:spPr>
        <p:txBody>
          <a:bodyPr anchor="ctr" bIns="45720" lIns="91440" rIns="91440" tIns="45720"/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5pPr>
          </a:lstStyle>
          <a:p>
            <a:pPr algn="ctr" lvl="0"/>
            <a:endParaRPr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Два объекта">
    <p:spTree>
      <p:nvGrpSpPr>
        <p:cNvPr id="6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6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Образец заголовка</a:t>
            </a:r>
            <a:endParaRPr altLang="en-US" lang="zh-CN"/>
          </a:p>
        </p:txBody>
      </p:sp>
      <p:sp>
        <p:nvSpPr>
          <p:cNvPr id="1048647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p>
            <a:pPr lvl="0"/>
            <a:r>
              <a:rPr altLang="zh-CN" lang="en-US" smtClean="0"/>
              <a:t>Образец текста</a:t>
            </a:r>
          </a:p>
          <a:p>
            <a:pPr lvl="1"/>
            <a:r>
              <a:rPr altLang="zh-CN" lang="en-US" smtClean="0"/>
              <a:t>Второй уровень</a:t>
            </a:r>
          </a:p>
          <a:p>
            <a:pPr lvl="2"/>
            <a:r>
              <a:rPr altLang="zh-CN" lang="en-US" smtClean="0"/>
              <a:t>Третий уровень</a:t>
            </a:r>
          </a:p>
          <a:p>
            <a:pPr lvl="3"/>
            <a:r>
              <a:rPr altLang="zh-CN" lang="en-US" smtClean="0"/>
              <a:t>Четвертый уровень</a:t>
            </a:r>
          </a:p>
          <a:p>
            <a:pPr lvl="4"/>
            <a:r>
              <a:rPr altLang="zh-CN" lang="en-US" smtClean="0"/>
              <a:t>Пятый уровень</a:t>
            </a:r>
          </a:p>
        </p:txBody>
      </p:sp>
      <p:sp>
        <p:nvSpPr>
          <p:cNvPr id="1048648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p>
            <a:pPr lvl="0"/>
            <a:r>
              <a:rPr altLang="zh-CN" lang="en-US" smtClean="0"/>
              <a:t>Образец текста</a:t>
            </a:r>
          </a:p>
          <a:p>
            <a:pPr lvl="1"/>
            <a:r>
              <a:rPr altLang="zh-CN" lang="en-US" smtClean="0"/>
              <a:t>Второй уровень</a:t>
            </a:r>
          </a:p>
          <a:p>
            <a:pPr lvl="2"/>
            <a:r>
              <a:rPr altLang="zh-CN" lang="en-US" smtClean="0"/>
              <a:t>Третий уровень</a:t>
            </a:r>
          </a:p>
          <a:p>
            <a:pPr lvl="3"/>
            <a:r>
              <a:rPr altLang="zh-CN" lang="en-US" smtClean="0"/>
              <a:t>Четвертый уровень</a:t>
            </a:r>
          </a:p>
          <a:p>
            <a:pPr lvl="4"/>
            <a:r>
              <a:rPr altLang="zh-CN" lang="en-US" smtClean="0"/>
              <a:t>Пятый уровень</a:t>
            </a:r>
          </a:p>
        </p:txBody>
      </p:sp>
      <p:sp>
        <p:nvSpPr>
          <p:cNvPr id="1048614" name=""/>
          <p:cNvSpPr/>
          <p:nvPr>
            <p:ph type="dt" sz="half" idx="2"/>
          </p:nvPr>
        </p:nvSpPr>
        <p:spPr>
          <a:xfrm rot="0">
            <a:off x="457200" y="6356350"/>
            <a:ext cx="2133600" cy="365125"/>
          </a:xfrm>
          <a:prstGeom prst="rect"/>
          <a:noFill/>
          <a:ln>
            <a:noFill/>
          </a:ln>
        </p:spPr>
        <p:txBody>
          <a:bodyPr anchor="ctr" bIns="45720" lIns="91440" rIns="91440" tIns="45720"/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5pPr>
          </a:lstStyle>
          <a:p>
            <a:pPr algn="l" lvl="0"/>
            <a:fld id="{566ABCEB-ACFC-4714-9973-3DA970169C29}" type="datetime1">
              <a:rPr sz="1200">
                <a:solidFill>
                  <a:srgbClr val="898989"/>
                </a:solidFill>
              </a:rPr>
              <a:pPr algn="l" lvl="0"/>
            </a:fld>
            <a:endParaRPr sz="1200">
              <a:solidFill>
                <a:srgbClr val="898989"/>
              </a:solidFill>
            </a:endParaRPr>
          </a:p>
        </p:txBody>
      </p:sp>
      <p:sp>
        <p:nvSpPr>
          <p:cNvPr id="1048616" name=""/>
          <p:cNvSpPr/>
          <p:nvPr>
            <p:ph type="sldNum" sz="quarter" idx="4"/>
          </p:nvPr>
        </p:nvSpPr>
        <p:spPr>
          <a:xfrm rot="0">
            <a:off x="6553200" y="6356350"/>
            <a:ext cx="2133600" cy="365125"/>
          </a:xfrm>
          <a:prstGeom prst="rect"/>
          <a:noFill/>
          <a:ln>
            <a:noFill/>
          </a:ln>
        </p:spPr>
        <p:txBody>
          <a:bodyPr anchor="ctr" bIns="45720" lIns="91440" rIns="91440" tIns="45720"/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5pPr>
          </a:lstStyle>
          <a:p>
            <a:pPr algn="r" lvl="0"/>
            <a:fld id="{566ABCEB-ACFC-4714-9973-3DA970169C29}" type="slidenum">
              <a:rPr sz="1200">
                <a:solidFill>
                  <a:srgbClr val="898989"/>
                </a:solidFill>
              </a:rPr>
              <a:pPr algn="r" lvl="0"/>
            </a:fld>
            <a:endParaRPr sz="1200">
              <a:solidFill>
                <a:srgbClr val="898989"/>
              </a:solidFill>
            </a:endParaRPr>
          </a:p>
        </p:txBody>
      </p:sp>
      <p:sp>
        <p:nvSpPr>
          <p:cNvPr id="1048615" name=""/>
          <p:cNvSpPr/>
          <p:nvPr>
            <p:ph type="ftr" sz="quarter" idx="3"/>
          </p:nvPr>
        </p:nvSpPr>
        <p:spPr>
          <a:xfrm rot="0">
            <a:off x="3124200" y="6356350"/>
            <a:ext cx="2895600" cy="365125"/>
          </a:xfrm>
          <a:prstGeom prst="rect"/>
          <a:noFill/>
          <a:ln>
            <a:noFill/>
          </a:ln>
        </p:spPr>
        <p:txBody>
          <a:bodyPr anchor="ctr" bIns="45720" lIns="91440" rIns="91440" tIns="45720"/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5pPr>
          </a:lstStyle>
          <a:p>
            <a:pPr algn="ctr" lvl="0"/>
            <a:endParaRPr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Сравнение">
    <p:spTree>
      <p:nvGrpSpPr>
        <p:cNvPr id="6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9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p>
            <a:r>
              <a:rPr altLang="zh-CN" lang="en-US" smtClean="0"/>
              <a:t>Образец заголовка</a:t>
            </a:r>
            <a:endParaRPr altLang="en-US" lang="zh-CN"/>
          </a:p>
        </p:txBody>
      </p:sp>
      <p:sp>
        <p:nvSpPr>
          <p:cNvPr id="1048650" name="Text Placeholder 2"/>
          <p:cNvSpPr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altLang="zh-CN" lang="en-US" smtClean="0"/>
              <a:t>Образец текста</a:t>
            </a:r>
          </a:p>
        </p:txBody>
      </p:sp>
      <p:sp>
        <p:nvSpPr>
          <p:cNvPr id="1048651" name="Content Placeholder 3"/>
          <p:cNvSpPr>
            <a:spLocks noGrp="1"/>
          </p:cNvSpPr>
          <p:nvPr>
            <p:ph sz="half" idx="2"/>
          </p:nvPr>
        </p:nvSpPr>
        <p:spPr>
          <a:xfrm>
            <a:off x="629841" y="2505075"/>
            <a:ext cx="3868340" cy="3684588"/>
          </a:xfrm>
        </p:spPr>
        <p:txBody>
          <a:bodyPr/>
          <a:p>
            <a:pPr lvl="0"/>
            <a:r>
              <a:rPr altLang="zh-CN" lang="en-US" smtClean="0"/>
              <a:t>Образец текста</a:t>
            </a:r>
          </a:p>
          <a:p>
            <a:pPr lvl="1"/>
            <a:r>
              <a:rPr altLang="zh-CN" lang="en-US" smtClean="0"/>
              <a:t>Второй уровень</a:t>
            </a:r>
          </a:p>
          <a:p>
            <a:pPr lvl="2"/>
            <a:r>
              <a:rPr altLang="zh-CN" lang="en-US" smtClean="0"/>
              <a:t>Третий уровень</a:t>
            </a:r>
          </a:p>
          <a:p>
            <a:pPr lvl="3"/>
            <a:r>
              <a:rPr altLang="zh-CN" lang="en-US" smtClean="0"/>
              <a:t>Четвертый уровень</a:t>
            </a:r>
          </a:p>
          <a:p>
            <a:pPr lvl="4"/>
            <a:r>
              <a:rPr altLang="zh-CN" lang="en-US" smtClean="0"/>
              <a:t>Пятый уровень</a:t>
            </a:r>
          </a:p>
        </p:txBody>
      </p:sp>
      <p:sp>
        <p:nvSpPr>
          <p:cNvPr id="104865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altLang="zh-CN" lang="en-US" smtClean="0"/>
              <a:t>Образец текста</a:t>
            </a:r>
          </a:p>
        </p:txBody>
      </p:sp>
      <p:sp>
        <p:nvSpPr>
          <p:cNvPr id="1048653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p>
            <a:pPr lvl="0"/>
            <a:r>
              <a:rPr altLang="zh-CN" lang="en-US" smtClean="0"/>
              <a:t>Образец текста</a:t>
            </a:r>
          </a:p>
          <a:p>
            <a:pPr lvl="1"/>
            <a:r>
              <a:rPr altLang="zh-CN" lang="en-US" smtClean="0"/>
              <a:t>Второй уровень</a:t>
            </a:r>
          </a:p>
          <a:p>
            <a:pPr lvl="2"/>
            <a:r>
              <a:rPr altLang="zh-CN" lang="en-US" smtClean="0"/>
              <a:t>Третий уровень</a:t>
            </a:r>
          </a:p>
          <a:p>
            <a:pPr lvl="3"/>
            <a:r>
              <a:rPr altLang="zh-CN" lang="en-US" smtClean="0"/>
              <a:t>Четвертый уровень</a:t>
            </a:r>
          </a:p>
          <a:p>
            <a:pPr lvl="4"/>
            <a:r>
              <a:rPr altLang="zh-CN" lang="en-US" smtClean="0"/>
              <a:t>Пятый уровень</a:t>
            </a:r>
          </a:p>
        </p:txBody>
      </p:sp>
      <p:sp>
        <p:nvSpPr>
          <p:cNvPr id="1048614" name=""/>
          <p:cNvSpPr/>
          <p:nvPr>
            <p:ph type="dt" sz="half" idx="2"/>
          </p:nvPr>
        </p:nvSpPr>
        <p:spPr>
          <a:xfrm rot="0">
            <a:off x="457200" y="6356350"/>
            <a:ext cx="2133600" cy="365125"/>
          </a:xfrm>
          <a:prstGeom prst="rect"/>
          <a:noFill/>
          <a:ln>
            <a:noFill/>
          </a:ln>
        </p:spPr>
        <p:txBody>
          <a:bodyPr anchor="ctr" bIns="45720" lIns="91440" rIns="91440" tIns="45720"/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5pPr>
          </a:lstStyle>
          <a:p>
            <a:pPr algn="l" lvl="0"/>
            <a:fld id="{566ABCEB-ACFC-4714-9973-3DA970169C29}" type="datetime1">
              <a:rPr sz="1200">
                <a:solidFill>
                  <a:srgbClr val="898989"/>
                </a:solidFill>
              </a:rPr>
              <a:pPr algn="l" lvl="0"/>
            </a:fld>
            <a:endParaRPr sz="1200">
              <a:solidFill>
                <a:srgbClr val="898989"/>
              </a:solidFill>
            </a:endParaRPr>
          </a:p>
        </p:txBody>
      </p:sp>
      <p:sp>
        <p:nvSpPr>
          <p:cNvPr id="1048616" name=""/>
          <p:cNvSpPr/>
          <p:nvPr>
            <p:ph type="sldNum" sz="quarter" idx="4"/>
          </p:nvPr>
        </p:nvSpPr>
        <p:spPr>
          <a:xfrm rot="0">
            <a:off x="6553200" y="6356350"/>
            <a:ext cx="2133600" cy="365125"/>
          </a:xfrm>
          <a:prstGeom prst="rect"/>
          <a:noFill/>
          <a:ln>
            <a:noFill/>
          </a:ln>
        </p:spPr>
        <p:txBody>
          <a:bodyPr anchor="ctr" bIns="45720" lIns="91440" rIns="91440" tIns="45720"/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5pPr>
          </a:lstStyle>
          <a:p>
            <a:pPr algn="r" lvl="0"/>
            <a:fld id="{566ABCEB-ACFC-4714-9973-3DA970169C29}" type="slidenum">
              <a:rPr sz="1200">
                <a:solidFill>
                  <a:srgbClr val="898989"/>
                </a:solidFill>
              </a:rPr>
              <a:pPr algn="r" lvl="0"/>
            </a:fld>
            <a:endParaRPr sz="1200">
              <a:solidFill>
                <a:srgbClr val="898989"/>
              </a:solidFill>
            </a:endParaRPr>
          </a:p>
        </p:txBody>
      </p:sp>
      <p:sp>
        <p:nvSpPr>
          <p:cNvPr id="1048615" name=""/>
          <p:cNvSpPr/>
          <p:nvPr>
            <p:ph type="ftr" sz="quarter" idx="3"/>
          </p:nvPr>
        </p:nvSpPr>
        <p:spPr>
          <a:xfrm rot="0">
            <a:off x="3124200" y="6356350"/>
            <a:ext cx="2895600" cy="365125"/>
          </a:xfrm>
          <a:prstGeom prst="rect"/>
          <a:noFill/>
          <a:ln>
            <a:noFill/>
          </a:ln>
        </p:spPr>
        <p:txBody>
          <a:bodyPr anchor="ctr" bIns="45720" lIns="91440" rIns="91440" tIns="45720"/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5pPr>
          </a:lstStyle>
          <a:p>
            <a:pPr algn="ctr" lvl="0"/>
            <a:endParaRPr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Только заголовок">
    <p:spTree>
      <p:nvGrpSpPr>
        <p:cNvPr id="6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4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Образец заголовка</a:t>
            </a:r>
            <a:endParaRPr altLang="en-US" lang="zh-CN"/>
          </a:p>
        </p:txBody>
      </p:sp>
      <p:sp>
        <p:nvSpPr>
          <p:cNvPr id="1048614" name=""/>
          <p:cNvSpPr/>
          <p:nvPr>
            <p:ph type="dt" sz="half" idx="2"/>
          </p:nvPr>
        </p:nvSpPr>
        <p:spPr>
          <a:xfrm rot="0">
            <a:off x="457200" y="6356350"/>
            <a:ext cx="2133600" cy="365125"/>
          </a:xfrm>
          <a:prstGeom prst="rect"/>
          <a:noFill/>
          <a:ln>
            <a:noFill/>
          </a:ln>
        </p:spPr>
        <p:txBody>
          <a:bodyPr anchor="ctr" bIns="45720" lIns="91440" rIns="91440" tIns="45720"/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5pPr>
          </a:lstStyle>
          <a:p>
            <a:pPr algn="l" lvl="0"/>
            <a:fld id="{566ABCEB-ACFC-4714-9973-3DA970169C29}" type="datetime1">
              <a:rPr sz="1200">
                <a:solidFill>
                  <a:srgbClr val="898989"/>
                </a:solidFill>
              </a:rPr>
              <a:pPr algn="l" lvl="0"/>
            </a:fld>
            <a:endParaRPr sz="1200">
              <a:solidFill>
                <a:srgbClr val="898989"/>
              </a:solidFill>
            </a:endParaRPr>
          </a:p>
        </p:txBody>
      </p:sp>
      <p:sp>
        <p:nvSpPr>
          <p:cNvPr id="1048616" name=""/>
          <p:cNvSpPr/>
          <p:nvPr>
            <p:ph type="sldNum" sz="quarter" idx="4"/>
          </p:nvPr>
        </p:nvSpPr>
        <p:spPr>
          <a:xfrm rot="0">
            <a:off x="6553200" y="6356350"/>
            <a:ext cx="2133600" cy="365125"/>
          </a:xfrm>
          <a:prstGeom prst="rect"/>
          <a:noFill/>
          <a:ln>
            <a:noFill/>
          </a:ln>
        </p:spPr>
        <p:txBody>
          <a:bodyPr anchor="ctr" bIns="45720" lIns="91440" rIns="91440" tIns="45720"/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5pPr>
          </a:lstStyle>
          <a:p>
            <a:pPr algn="r" lvl="0"/>
            <a:fld id="{566ABCEB-ACFC-4714-9973-3DA970169C29}" type="slidenum">
              <a:rPr sz="1200">
                <a:solidFill>
                  <a:srgbClr val="898989"/>
                </a:solidFill>
              </a:rPr>
              <a:pPr algn="r" lvl="0"/>
            </a:fld>
            <a:endParaRPr sz="1200">
              <a:solidFill>
                <a:srgbClr val="898989"/>
              </a:solidFill>
            </a:endParaRPr>
          </a:p>
        </p:txBody>
      </p:sp>
      <p:sp>
        <p:nvSpPr>
          <p:cNvPr id="1048615" name=""/>
          <p:cNvSpPr/>
          <p:nvPr>
            <p:ph type="ftr" sz="quarter" idx="3"/>
          </p:nvPr>
        </p:nvSpPr>
        <p:spPr>
          <a:xfrm rot="0">
            <a:off x="3124200" y="6356350"/>
            <a:ext cx="2895600" cy="365125"/>
          </a:xfrm>
          <a:prstGeom prst="rect"/>
          <a:noFill/>
          <a:ln>
            <a:noFill/>
          </a:ln>
        </p:spPr>
        <p:txBody>
          <a:bodyPr anchor="ctr" bIns="45720" lIns="91440" rIns="91440" tIns="45720"/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5pPr>
          </a:lstStyle>
          <a:p>
            <a:pPr algn="ctr" lvl="0"/>
            <a:endParaRPr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Пустой слайд">
    <p:spTree>
      <p:nvGrpSpPr>
        <p:cNvPr id="6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4" name=""/>
          <p:cNvSpPr/>
          <p:nvPr>
            <p:ph type="dt" sz="half" idx="2"/>
          </p:nvPr>
        </p:nvSpPr>
        <p:spPr>
          <a:xfrm rot="0">
            <a:off x="457200" y="6356350"/>
            <a:ext cx="2133600" cy="365125"/>
          </a:xfrm>
          <a:prstGeom prst="rect"/>
          <a:noFill/>
          <a:ln>
            <a:noFill/>
          </a:ln>
        </p:spPr>
        <p:txBody>
          <a:bodyPr anchor="ctr" bIns="45720" lIns="91440" rIns="91440" tIns="45720"/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5pPr>
          </a:lstStyle>
          <a:p>
            <a:pPr algn="l" lvl="0"/>
            <a:fld id="{566ABCEB-ACFC-4714-9973-3DA970169C29}" type="datetime1">
              <a:rPr sz="1200">
                <a:solidFill>
                  <a:srgbClr val="898989"/>
                </a:solidFill>
              </a:rPr>
              <a:pPr algn="l" lvl="0"/>
            </a:fld>
            <a:endParaRPr sz="1200">
              <a:solidFill>
                <a:srgbClr val="898989"/>
              </a:solidFill>
            </a:endParaRPr>
          </a:p>
        </p:txBody>
      </p:sp>
      <p:sp>
        <p:nvSpPr>
          <p:cNvPr id="1048616" name=""/>
          <p:cNvSpPr/>
          <p:nvPr>
            <p:ph type="sldNum" sz="quarter" idx="4"/>
          </p:nvPr>
        </p:nvSpPr>
        <p:spPr>
          <a:xfrm rot="0">
            <a:off x="6553200" y="6356350"/>
            <a:ext cx="2133600" cy="365125"/>
          </a:xfrm>
          <a:prstGeom prst="rect"/>
          <a:noFill/>
          <a:ln>
            <a:noFill/>
          </a:ln>
        </p:spPr>
        <p:txBody>
          <a:bodyPr anchor="ctr" bIns="45720" lIns="91440" rIns="91440" tIns="45720"/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5pPr>
          </a:lstStyle>
          <a:p>
            <a:pPr algn="r" lvl="0"/>
            <a:fld id="{566ABCEB-ACFC-4714-9973-3DA970169C29}" type="slidenum">
              <a:rPr sz="1200">
                <a:solidFill>
                  <a:srgbClr val="898989"/>
                </a:solidFill>
              </a:rPr>
              <a:pPr algn="r" lvl="0"/>
            </a:fld>
            <a:endParaRPr sz="1200">
              <a:solidFill>
                <a:srgbClr val="898989"/>
              </a:solidFill>
            </a:endParaRPr>
          </a:p>
        </p:txBody>
      </p:sp>
      <p:sp>
        <p:nvSpPr>
          <p:cNvPr id="1048615" name=""/>
          <p:cNvSpPr/>
          <p:nvPr>
            <p:ph type="ftr" sz="quarter" idx="3"/>
          </p:nvPr>
        </p:nvSpPr>
        <p:spPr>
          <a:xfrm rot="0">
            <a:off x="3124200" y="6356350"/>
            <a:ext cx="2895600" cy="365125"/>
          </a:xfrm>
          <a:prstGeom prst="rect"/>
          <a:noFill/>
          <a:ln>
            <a:noFill/>
          </a:ln>
        </p:spPr>
        <p:txBody>
          <a:bodyPr anchor="ctr" bIns="45720" lIns="91440" rIns="91440" tIns="45720"/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5pPr>
          </a:lstStyle>
          <a:p>
            <a:pPr algn="ctr" lvl="0"/>
            <a:endParaRPr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Заголовок раздела">
    <p:spTree>
      <p:nvGrpSpPr>
        <p:cNvPr id="13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6" name="Title 1"/>
          <p:cNvSpPr>
            <a:spLocks noGrp="1"/>
          </p:cNvSpPr>
          <p:nvPr>
            <p:ph type="title"/>
          </p:nvPr>
        </p:nvSpPr>
        <p:spPr>
          <a:xfrm>
            <a:off x="623887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altLang="zh-CN" lang="en-US" smtClean="0"/>
              <a:t>Образец заголовка</a:t>
            </a:r>
            <a:endParaRPr altLang="en-US" lang="zh-CN"/>
          </a:p>
        </p:txBody>
      </p:sp>
      <p:sp>
        <p:nvSpPr>
          <p:cNvPr id="1048737" name="Text Placeholder 2"/>
          <p:cNvSpPr>
            <a:spLocks noGrp="1"/>
          </p:cNvSpPr>
          <p:nvPr>
            <p:ph type="body" idx="1"/>
          </p:nvPr>
        </p:nvSpPr>
        <p:spPr>
          <a:xfrm>
            <a:off x="623887" y="4589463"/>
            <a:ext cx="7886700" cy="1500187"/>
          </a:xfrm>
        </p:spPr>
        <p:txBody>
          <a:bodyPr/>
          <a:lstStyle>
            <a:lvl1pPr indent="0" marL="0">
              <a:buNone/>
              <a:defRPr sz="2400"/>
            </a:lvl1pPr>
            <a:lvl2pPr indent="0" marL="457200">
              <a:buNone/>
              <a:defRPr sz="2000"/>
            </a:lvl2pPr>
            <a:lvl3pPr indent="0" marL="914400">
              <a:buNone/>
              <a:defRPr sz="1800"/>
            </a:lvl3pPr>
            <a:lvl4pPr indent="0" marL="1371600">
              <a:buNone/>
              <a:defRPr sz="1600"/>
            </a:lvl4pPr>
            <a:lvl5pPr indent="0" marL="1828800">
              <a:buNone/>
              <a:defRPr sz="1600"/>
            </a:lvl5pPr>
            <a:lvl6pPr indent="0" marL="2286000">
              <a:buNone/>
              <a:defRPr sz="1600"/>
            </a:lvl6pPr>
            <a:lvl7pPr indent="0" marL="2743200">
              <a:buNone/>
              <a:defRPr sz="1600"/>
            </a:lvl7pPr>
            <a:lvl8pPr indent="0" marL="3200400">
              <a:buNone/>
              <a:defRPr sz="1600"/>
            </a:lvl8pPr>
            <a:lvl9pPr indent="0" marL="3657600">
              <a:buNone/>
              <a:defRPr sz="1600"/>
            </a:lvl9pPr>
          </a:lstStyle>
          <a:p>
            <a:pPr lvl="0"/>
            <a:r>
              <a:rPr altLang="zh-CN" lang="en-US" smtClean="0"/>
              <a:t>Образец текста</a:t>
            </a:r>
          </a:p>
        </p:txBody>
      </p:sp>
      <p:sp>
        <p:nvSpPr>
          <p:cNvPr id="1048578" name=""/>
          <p:cNvSpPr/>
          <p:nvPr>
            <p:ph type="dt" sz="half" idx="2"/>
          </p:nvPr>
        </p:nvSpPr>
        <p:spPr>
          <a:xfrm rot="0">
            <a:off x="457200" y="6356350"/>
            <a:ext cx="2133600" cy="365125"/>
          </a:xfrm>
          <a:prstGeom prst="rect"/>
          <a:noFill/>
          <a:ln>
            <a:noFill/>
          </a:ln>
        </p:spPr>
        <p:txBody>
          <a:bodyPr anchor="ctr" bIns="45720" lIns="91440" rIns="91440" tIns="45720"/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5pPr>
          </a:lstStyle>
          <a:p>
            <a:pPr algn="l" lvl="0"/>
            <a:fld id="{566ABCEB-ACFC-4714-9973-3DA970169C29}" type="datetime1">
              <a:rPr altLang="en-US" sz="1200" lang="zh-CN">
                <a:solidFill>
                  <a:srgbClr val="898989"/>
                </a:solidFill>
              </a:rPr>
              <a:pPr algn="l" lvl="0"/>
            </a:fld>
            <a:endParaRPr altLang="en-US" sz="1200" lang="zh-CN">
              <a:solidFill>
                <a:srgbClr val="898989"/>
              </a:solidFill>
            </a:endParaRPr>
          </a:p>
        </p:txBody>
      </p:sp>
      <p:sp>
        <p:nvSpPr>
          <p:cNvPr id="1048580" name=""/>
          <p:cNvSpPr/>
          <p:nvPr>
            <p:ph type="sldNum" sz="quarter" idx="4"/>
          </p:nvPr>
        </p:nvSpPr>
        <p:spPr>
          <a:xfrm rot="0">
            <a:off x="6553200" y="6356350"/>
            <a:ext cx="2133600" cy="365125"/>
          </a:xfrm>
          <a:prstGeom prst="rect"/>
          <a:noFill/>
          <a:ln>
            <a:noFill/>
          </a:ln>
        </p:spPr>
        <p:txBody>
          <a:bodyPr anchor="ctr" bIns="45720" lIns="91440" rIns="91440" tIns="45720"/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5pPr>
          </a:lstStyle>
          <a:p>
            <a:pPr algn="r" lvl="0"/>
            <a:fld id="{566ABCEB-ACFC-4714-9973-3DA970169C29}" type="slidenum">
              <a:rPr altLang="en-US" sz="1200" lang="zh-CN">
                <a:solidFill>
                  <a:srgbClr val="898989"/>
                </a:solidFill>
              </a:rPr>
              <a:pPr algn="r" lvl="0"/>
            </a:fld>
            <a:endParaRPr altLang="en-US" sz="1200" lang="zh-CN">
              <a:solidFill>
                <a:srgbClr val="898989"/>
              </a:solidFill>
            </a:endParaRPr>
          </a:p>
        </p:txBody>
      </p:sp>
      <p:sp>
        <p:nvSpPr>
          <p:cNvPr id="1048579" name=""/>
          <p:cNvSpPr/>
          <p:nvPr>
            <p:ph type="ftr" sz="quarter" idx="3"/>
          </p:nvPr>
        </p:nvSpPr>
        <p:spPr>
          <a:xfrm rot="0">
            <a:off x="3124200" y="6356350"/>
            <a:ext cx="2895600" cy="365125"/>
          </a:xfrm>
          <a:prstGeom prst="rect"/>
          <a:noFill/>
          <a:ln>
            <a:noFill/>
          </a:ln>
        </p:spPr>
        <p:txBody>
          <a:bodyPr anchor="ctr" bIns="45720" lIns="91440" rIns="91440" tIns="45720"/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5pPr>
          </a:lstStyle>
          <a:p>
            <a:pPr algn="ctr" lvl="0"/>
            <a:endParaRPr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Объект с подписью">
    <p:spTree>
      <p:nvGrpSpPr>
        <p:cNvPr id="6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5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altLang="zh-CN" lang="en-US" smtClean="0"/>
              <a:t>Образец заголовка</a:t>
            </a:r>
            <a:endParaRPr altLang="en-US" lang="zh-CN"/>
          </a:p>
        </p:txBody>
      </p:sp>
      <p:sp>
        <p:nvSpPr>
          <p:cNvPr id="1048656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7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altLang="zh-CN" lang="en-US" smtClean="0"/>
              <a:t>Образец текста</a:t>
            </a:r>
          </a:p>
        </p:txBody>
      </p:sp>
      <p:sp>
        <p:nvSpPr>
          <p:cNvPr id="1048657" name="Content Placeholder 2"/>
          <p:cNvSpPr>
            <a:spLocks noGrp="1"/>
          </p:cNvSpPr>
          <p:nvPr>
            <p:ph idx="1"/>
          </p:nvPr>
        </p:nvSpPr>
        <p:spPr>
          <a:xfrm>
            <a:off x="3887391" y="987424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altLang="zh-CN" lang="en-US" smtClean="0"/>
              <a:t>Образец текста</a:t>
            </a:r>
          </a:p>
          <a:p>
            <a:pPr lvl="1"/>
            <a:r>
              <a:rPr altLang="zh-CN" lang="en-US" smtClean="0"/>
              <a:t>Второй уровень</a:t>
            </a:r>
          </a:p>
          <a:p>
            <a:pPr lvl="2"/>
            <a:r>
              <a:rPr altLang="zh-CN" lang="en-US" smtClean="0"/>
              <a:t>Третий уровень</a:t>
            </a:r>
          </a:p>
          <a:p>
            <a:pPr lvl="3"/>
            <a:r>
              <a:rPr altLang="zh-CN" lang="en-US" smtClean="0"/>
              <a:t>Четвертый уровень</a:t>
            </a:r>
          </a:p>
          <a:p>
            <a:pPr lvl="4"/>
            <a:r>
              <a:rPr altLang="zh-CN" lang="en-US" smtClean="0"/>
              <a:t>Пятый уровень</a:t>
            </a:r>
          </a:p>
        </p:txBody>
      </p:sp>
      <p:sp>
        <p:nvSpPr>
          <p:cNvPr id="1048614" name=""/>
          <p:cNvSpPr/>
          <p:nvPr>
            <p:ph type="dt" sz="half" idx="2"/>
          </p:nvPr>
        </p:nvSpPr>
        <p:spPr>
          <a:xfrm rot="0">
            <a:off x="457200" y="6356350"/>
            <a:ext cx="2133600" cy="365125"/>
          </a:xfrm>
          <a:prstGeom prst="rect"/>
          <a:noFill/>
          <a:ln>
            <a:noFill/>
          </a:ln>
        </p:spPr>
        <p:txBody>
          <a:bodyPr anchor="ctr" bIns="45720" lIns="91440" rIns="91440" tIns="45720"/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5pPr>
          </a:lstStyle>
          <a:p>
            <a:pPr algn="l" lvl="0"/>
            <a:fld id="{566ABCEB-ACFC-4714-9973-3DA970169C29}" type="datetime1">
              <a:rPr sz="1200">
                <a:solidFill>
                  <a:srgbClr val="898989"/>
                </a:solidFill>
              </a:rPr>
              <a:pPr algn="l" lvl="0"/>
            </a:fld>
            <a:endParaRPr sz="1200">
              <a:solidFill>
                <a:srgbClr val="898989"/>
              </a:solidFill>
            </a:endParaRPr>
          </a:p>
        </p:txBody>
      </p:sp>
      <p:sp>
        <p:nvSpPr>
          <p:cNvPr id="1048616" name=""/>
          <p:cNvSpPr/>
          <p:nvPr>
            <p:ph type="sldNum" sz="quarter" idx="4"/>
          </p:nvPr>
        </p:nvSpPr>
        <p:spPr>
          <a:xfrm rot="0">
            <a:off x="6553200" y="6356350"/>
            <a:ext cx="2133600" cy="365125"/>
          </a:xfrm>
          <a:prstGeom prst="rect"/>
          <a:noFill/>
          <a:ln>
            <a:noFill/>
          </a:ln>
        </p:spPr>
        <p:txBody>
          <a:bodyPr anchor="ctr" bIns="45720" lIns="91440" rIns="91440" tIns="45720"/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5pPr>
          </a:lstStyle>
          <a:p>
            <a:pPr algn="r" lvl="0"/>
            <a:fld id="{566ABCEB-ACFC-4714-9973-3DA970169C29}" type="slidenum">
              <a:rPr sz="1200">
                <a:solidFill>
                  <a:srgbClr val="898989"/>
                </a:solidFill>
              </a:rPr>
              <a:pPr algn="r" lvl="0"/>
            </a:fld>
            <a:endParaRPr sz="1200">
              <a:solidFill>
                <a:srgbClr val="898989"/>
              </a:solidFill>
            </a:endParaRPr>
          </a:p>
        </p:txBody>
      </p:sp>
      <p:sp>
        <p:nvSpPr>
          <p:cNvPr id="1048615" name=""/>
          <p:cNvSpPr/>
          <p:nvPr>
            <p:ph type="ftr" sz="quarter" idx="3"/>
          </p:nvPr>
        </p:nvSpPr>
        <p:spPr>
          <a:xfrm rot="0">
            <a:off x="3124200" y="6356350"/>
            <a:ext cx="2895600" cy="365125"/>
          </a:xfrm>
          <a:prstGeom prst="rect"/>
          <a:noFill/>
          <a:ln>
            <a:noFill/>
          </a:ln>
        </p:spPr>
        <p:txBody>
          <a:bodyPr anchor="ctr" bIns="45720" lIns="91440" rIns="91440" tIns="45720"/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5pPr>
          </a:lstStyle>
          <a:p>
            <a:pPr algn="ctr" lvl="0"/>
            <a:endParaRPr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picTx">
  <p:cSld name="Рисунок с подписью">
    <p:spTree>
      <p:nvGrpSpPr>
        <p:cNvPr id="7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8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altLang="zh-CN" lang="en-US" smtClean="0"/>
              <a:t>Образец заголовка</a:t>
            </a:r>
            <a:endParaRPr altLang="en-US" lang="zh-CN"/>
          </a:p>
        </p:txBody>
      </p:sp>
      <p:sp>
        <p:nvSpPr>
          <p:cNvPr id="1048659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7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altLang="zh-CN" lang="en-US" smtClean="0"/>
              <a:t>Образец текста</a:t>
            </a:r>
          </a:p>
        </p:txBody>
      </p:sp>
      <p:sp>
        <p:nvSpPr>
          <p:cNvPr id="1048660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4"/>
            <a:ext cx="4629150" cy="4873625"/>
          </a:xfrm>
        </p:spPr>
        <p:txBody>
          <a:bodyPr/>
          <a:lstStyle>
            <a:lvl1pPr indent="0" marL="0">
              <a:buNone/>
              <a:defRPr sz="3200"/>
            </a:lvl1pPr>
            <a:lvl2pPr indent="0" marL="457200">
              <a:buNone/>
              <a:defRPr sz="2800"/>
            </a:lvl2pPr>
            <a:lvl3pPr indent="0" marL="914400">
              <a:buNone/>
              <a:defRPr sz="2000"/>
            </a:lvl3pPr>
            <a:lvl4pPr indent="0" marL="1371600">
              <a:buNone/>
              <a:defRPr sz="2000"/>
            </a:lvl4pPr>
            <a:lvl5pPr indent="0" marL="1828800">
              <a:buNone/>
              <a:defRPr sz="2000"/>
            </a:lvl5pPr>
            <a:lvl6pPr indent="0" marL="2286000">
              <a:buNone/>
              <a:defRPr sz="2000"/>
            </a:lvl6pPr>
            <a:lvl7pPr indent="0" marL="2743200">
              <a:buNone/>
              <a:defRPr sz="2000"/>
            </a:lvl7pPr>
            <a:lvl8pPr indent="0" marL="3200400">
              <a:buNone/>
              <a:defRPr sz="2000"/>
            </a:lvl8pPr>
            <a:lvl9pPr indent="0" marL="3657600">
              <a:buNone/>
              <a:defRPr sz="2000"/>
            </a:lvl9pPr>
          </a:lstStyle>
          <a:p>
            <a:endParaRPr altLang="en-US" lang="zh-CN"/>
          </a:p>
        </p:txBody>
      </p:sp>
      <p:sp>
        <p:nvSpPr>
          <p:cNvPr id="1048614" name=""/>
          <p:cNvSpPr/>
          <p:nvPr>
            <p:ph type="dt" sz="half" idx="2"/>
          </p:nvPr>
        </p:nvSpPr>
        <p:spPr>
          <a:xfrm rot="0">
            <a:off x="457200" y="6356350"/>
            <a:ext cx="2133600" cy="365125"/>
          </a:xfrm>
          <a:prstGeom prst="rect"/>
          <a:noFill/>
          <a:ln>
            <a:noFill/>
          </a:ln>
        </p:spPr>
        <p:txBody>
          <a:bodyPr anchor="ctr" bIns="45720" lIns="91440" rIns="91440" tIns="45720"/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5pPr>
          </a:lstStyle>
          <a:p>
            <a:pPr algn="l" lvl="0"/>
            <a:fld id="{566ABCEB-ACFC-4714-9973-3DA970169C29}" type="datetime1">
              <a:rPr sz="1200">
                <a:solidFill>
                  <a:srgbClr val="898989"/>
                </a:solidFill>
              </a:rPr>
              <a:pPr algn="l" lvl="0"/>
            </a:fld>
            <a:endParaRPr sz="1200">
              <a:solidFill>
                <a:srgbClr val="898989"/>
              </a:solidFill>
            </a:endParaRPr>
          </a:p>
        </p:txBody>
      </p:sp>
      <p:sp>
        <p:nvSpPr>
          <p:cNvPr id="1048616" name=""/>
          <p:cNvSpPr/>
          <p:nvPr>
            <p:ph type="sldNum" sz="quarter" idx="4"/>
          </p:nvPr>
        </p:nvSpPr>
        <p:spPr>
          <a:xfrm rot="0">
            <a:off x="6553200" y="6356350"/>
            <a:ext cx="2133600" cy="365125"/>
          </a:xfrm>
          <a:prstGeom prst="rect"/>
          <a:noFill/>
          <a:ln>
            <a:noFill/>
          </a:ln>
        </p:spPr>
        <p:txBody>
          <a:bodyPr anchor="ctr" bIns="45720" lIns="91440" rIns="91440" tIns="45720"/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5pPr>
          </a:lstStyle>
          <a:p>
            <a:pPr algn="r" lvl="0"/>
            <a:fld id="{566ABCEB-ACFC-4714-9973-3DA970169C29}" type="slidenum">
              <a:rPr sz="1200">
                <a:solidFill>
                  <a:srgbClr val="898989"/>
                </a:solidFill>
              </a:rPr>
              <a:pPr algn="r" lvl="0"/>
            </a:fld>
            <a:endParaRPr sz="1200">
              <a:solidFill>
                <a:srgbClr val="898989"/>
              </a:solidFill>
            </a:endParaRPr>
          </a:p>
        </p:txBody>
      </p:sp>
      <p:sp>
        <p:nvSpPr>
          <p:cNvPr id="1048615" name=""/>
          <p:cNvSpPr/>
          <p:nvPr>
            <p:ph type="ftr" sz="quarter" idx="3"/>
          </p:nvPr>
        </p:nvSpPr>
        <p:spPr>
          <a:xfrm rot="0">
            <a:off x="3124200" y="6356350"/>
            <a:ext cx="2895600" cy="365125"/>
          </a:xfrm>
          <a:prstGeom prst="rect"/>
          <a:noFill/>
          <a:ln>
            <a:noFill/>
          </a:ln>
        </p:spPr>
        <p:txBody>
          <a:bodyPr anchor="ctr" bIns="45720" lIns="91440" rIns="91440" tIns="45720"/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5pPr>
          </a:lstStyle>
          <a:p>
            <a:pPr algn="ctr" lvl="0"/>
            <a:endParaRPr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Заголовок и вертикальный текст">
    <p:spTree>
      <p:nvGrpSpPr>
        <p:cNvPr id="7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1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Образец заголовка</a:t>
            </a:r>
            <a:endParaRPr altLang="en-US" lang="zh-CN"/>
          </a:p>
        </p:txBody>
      </p:sp>
      <p:sp>
        <p:nvSpPr>
          <p:cNvPr id="1048662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lvl="0"/>
            <a:r>
              <a:rPr altLang="zh-CN" lang="en-US" smtClean="0"/>
              <a:t>Образец текста</a:t>
            </a:r>
          </a:p>
          <a:p>
            <a:pPr lvl="1"/>
            <a:r>
              <a:rPr altLang="zh-CN" lang="en-US" smtClean="0"/>
              <a:t>Второй уровень</a:t>
            </a:r>
          </a:p>
          <a:p>
            <a:pPr lvl="2"/>
            <a:r>
              <a:rPr altLang="zh-CN" lang="en-US" smtClean="0"/>
              <a:t>Третий уровень</a:t>
            </a:r>
          </a:p>
          <a:p>
            <a:pPr lvl="3"/>
            <a:r>
              <a:rPr altLang="zh-CN" lang="en-US" smtClean="0"/>
              <a:t>Четвертый уровень</a:t>
            </a:r>
          </a:p>
          <a:p>
            <a:pPr lvl="4"/>
            <a:r>
              <a:rPr altLang="zh-CN" lang="en-US" smtClean="0"/>
              <a:t>Пятый уровень</a:t>
            </a:r>
          </a:p>
        </p:txBody>
      </p:sp>
      <p:sp>
        <p:nvSpPr>
          <p:cNvPr id="1048614" name=""/>
          <p:cNvSpPr/>
          <p:nvPr>
            <p:ph type="dt" sz="half" idx="2"/>
          </p:nvPr>
        </p:nvSpPr>
        <p:spPr>
          <a:xfrm rot="0">
            <a:off x="457200" y="6356350"/>
            <a:ext cx="2133600" cy="365125"/>
          </a:xfrm>
          <a:prstGeom prst="rect"/>
          <a:noFill/>
          <a:ln>
            <a:noFill/>
          </a:ln>
        </p:spPr>
        <p:txBody>
          <a:bodyPr anchor="ctr" bIns="45720" lIns="91440" rIns="91440" tIns="45720"/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5pPr>
          </a:lstStyle>
          <a:p>
            <a:pPr algn="l" lvl="0"/>
            <a:fld id="{566ABCEB-ACFC-4714-9973-3DA970169C29}" type="datetime1">
              <a:rPr sz="1200">
                <a:solidFill>
                  <a:srgbClr val="898989"/>
                </a:solidFill>
              </a:rPr>
              <a:pPr algn="l" lvl="0"/>
            </a:fld>
            <a:endParaRPr sz="1200">
              <a:solidFill>
                <a:srgbClr val="898989"/>
              </a:solidFill>
            </a:endParaRPr>
          </a:p>
        </p:txBody>
      </p:sp>
      <p:sp>
        <p:nvSpPr>
          <p:cNvPr id="1048616" name=""/>
          <p:cNvSpPr/>
          <p:nvPr>
            <p:ph type="sldNum" sz="quarter" idx="4"/>
          </p:nvPr>
        </p:nvSpPr>
        <p:spPr>
          <a:xfrm rot="0">
            <a:off x="6553200" y="6356350"/>
            <a:ext cx="2133600" cy="365125"/>
          </a:xfrm>
          <a:prstGeom prst="rect"/>
          <a:noFill/>
          <a:ln>
            <a:noFill/>
          </a:ln>
        </p:spPr>
        <p:txBody>
          <a:bodyPr anchor="ctr" bIns="45720" lIns="91440" rIns="91440" tIns="45720"/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5pPr>
          </a:lstStyle>
          <a:p>
            <a:pPr algn="r" lvl="0"/>
            <a:fld id="{566ABCEB-ACFC-4714-9973-3DA970169C29}" type="slidenum">
              <a:rPr sz="1200">
                <a:solidFill>
                  <a:srgbClr val="898989"/>
                </a:solidFill>
              </a:rPr>
              <a:pPr algn="r" lvl="0"/>
            </a:fld>
            <a:endParaRPr sz="1200">
              <a:solidFill>
                <a:srgbClr val="898989"/>
              </a:solidFill>
            </a:endParaRPr>
          </a:p>
        </p:txBody>
      </p:sp>
      <p:sp>
        <p:nvSpPr>
          <p:cNvPr id="1048615" name=""/>
          <p:cNvSpPr/>
          <p:nvPr>
            <p:ph type="ftr" sz="quarter" idx="3"/>
          </p:nvPr>
        </p:nvSpPr>
        <p:spPr>
          <a:xfrm rot="0">
            <a:off x="3124200" y="6356350"/>
            <a:ext cx="2895600" cy="365125"/>
          </a:xfrm>
          <a:prstGeom prst="rect"/>
          <a:noFill/>
          <a:ln>
            <a:noFill/>
          </a:ln>
        </p:spPr>
        <p:txBody>
          <a:bodyPr anchor="ctr" bIns="45720" lIns="91440" rIns="91440" tIns="45720"/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5pPr>
          </a:lstStyle>
          <a:p>
            <a:pPr algn="ctr" lvl="0"/>
            <a:endParaRPr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Вертикальный заголовок и текст">
    <p:spTree>
      <p:nvGrpSpPr>
        <p:cNvPr id="7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3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p>
            <a:r>
              <a:rPr altLang="zh-CN" lang="en-US" smtClean="0"/>
              <a:t>Образец заголовка</a:t>
            </a:r>
            <a:endParaRPr altLang="en-US" lang="zh-CN"/>
          </a:p>
        </p:txBody>
      </p:sp>
      <p:sp>
        <p:nvSpPr>
          <p:cNvPr id="1048664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p>
            <a:pPr lvl="0"/>
            <a:r>
              <a:rPr altLang="zh-CN" lang="en-US" smtClean="0"/>
              <a:t>Образец текста</a:t>
            </a:r>
          </a:p>
          <a:p>
            <a:pPr lvl="1"/>
            <a:r>
              <a:rPr altLang="zh-CN" lang="en-US" smtClean="0"/>
              <a:t>Второй уровень</a:t>
            </a:r>
          </a:p>
          <a:p>
            <a:pPr lvl="2"/>
            <a:r>
              <a:rPr altLang="zh-CN" lang="en-US" smtClean="0"/>
              <a:t>Третий уровень</a:t>
            </a:r>
          </a:p>
          <a:p>
            <a:pPr lvl="3"/>
            <a:r>
              <a:rPr altLang="zh-CN" lang="en-US" smtClean="0"/>
              <a:t>Четвертый уровень</a:t>
            </a:r>
          </a:p>
          <a:p>
            <a:pPr lvl="4"/>
            <a:r>
              <a:rPr altLang="zh-CN" lang="en-US" smtClean="0"/>
              <a:t>Пятый уровень</a:t>
            </a:r>
          </a:p>
        </p:txBody>
      </p:sp>
      <p:sp>
        <p:nvSpPr>
          <p:cNvPr id="1048614" name=""/>
          <p:cNvSpPr/>
          <p:nvPr>
            <p:ph type="dt" sz="half" idx="2"/>
          </p:nvPr>
        </p:nvSpPr>
        <p:spPr>
          <a:xfrm rot="0">
            <a:off x="457200" y="6356350"/>
            <a:ext cx="2133600" cy="365125"/>
          </a:xfrm>
          <a:prstGeom prst="rect"/>
          <a:noFill/>
          <a:ln>
            <a:noFill/>
          </a:ln>
        </p:spPr>
        <p:txBody>
          <a:bodyPr anchor="ctr" bIns="45720" lIns="91440" rIns="91440" tIns="45720"/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5pPr>
          </a:lstStyle>
          <a:p>
            <a:pPr algn="l" lvl="0"/>
            <a:fld id="{566ABCEB-ACFC-4714-9973-3DA970169C29}" type="datetime1">
              <a:rPr sz="1200">
                <a:solidFill>
                  <a:srgbClr val="898989"/>
                </a:solidFill>
              </a:rPr>
              <a:pPr algn="l" lvl="0"/>
            </a:fld>
            <a:endParaRPr sz="1200">
              <a:solidFill>
                <a:srgbClr val="898989"/>
              </a:solidFill>
            </a:endParaRPr>
          </a:p>
        </p:txBody>
      </p:sp>
      <p:sp>
        <p:nvSpPr>
          <p:cNvPr id="1048616" name=""/>
          <p:cNvSpPr/>
          <p:nvPr>
            <p:ph type="sldNum" sz="quarter" idx="4"/>
          </p:nvPr>
        </p:nvSpPr>
        <p:spPr>
          <a:xfrm rot="0">
            <a:off x="6553200" y="6356350"/>
            <a:ext cx="2133600" cy="365125"/>
          </a:xfrm>
          <a:prstGeom prst="rect"/>
          <a:noFill/>
          <a:ln>
            <a:noFill/>
          </a:ln>
        </p:spPr>
        <p:txBody>
          <a:bodyPr anchor="ctr" bIns="45720" lIns="91440" rIns="91440" tIns="45720"/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5pPr>
          </a:lstStyle>
          <a:p>
            <a:pPr algn="r" lvl="0"/>
            <a:fld id="{566ABCEB-ACFC-4714-9973-3DA970169C29}" type="slidenum">
              <a:rPr sz="1200">
                <a:solidFill>
                  <a:srgbClr val="898989"/>
                </a:solidFill>
              </a:rPr>
              <a:pPr algn="r" lvl="0"/>
            </a:fld>
            <a:endParaRPr sz="1200">
              <a:solidFill>
                <a:srgbClr val="898989"/>
              </a:solidFill>
            </a:endParaRPr>
          </a:p>
        </p:txBody>
      </p:sp>
      <p:sp>
        <p:nvSpPr>
          <p:cNvPr id="1048615" name=""/>
          <p:cNvSpPr/>
          <p:nvPr>
            <p:ph type="ftr" sz="quarter" idx="3"/>
          </p:nvPr>
        </p:nvSpPr>
        <p:spPr>
          <a:xfrm rot="0">
            <a:off x="3124200" y="6356350"/>
            <a:ext cx="2895600" cy="365125"/>
          </a:xfrm>
          <a:prstGeom prst="rect"/>
          <a:noFill/>
          <a:ln>
            <a:noFill/>
          </a:ln>
        </p:spPr>
        <p:txBody>
          <a:bodyPr anchor="ctr" bIns="45720" lIns="91440" rIns="91440" tIns="45720"/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5pPr>
          </a:lstStyle>
          <a:p>
            <a:pPr algn="ctr" lvl="0"/>
            <a:endParaRPr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">
  <p:cSld name="Титульный слайд">
    <p:spTree>
      <p:nvGrpSpPr>
        <p:cNvPr id="4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8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altLang="zh-CN" lang="en-US" smtClean="0"/>
              <a:t>Образец заголовка</a:t>
            </a:r>
            <a:endParaRPr altLang="en-US" lang="zh-CN"/>
          </a:p>
        </p:txBody>
      </p:sp>
      <p:sp>
        <p:nvSpPr>
          <p:cNvPr id="1048629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algn="ctr" indent="0" marL="0">
              <a:buNone/>
              <a:defRPr sz="2400"/>
            </a:lvl1pPr>
            <a:lvl2pPr algn="ctr" indent="0" marL="457200">
              <a:buNone/>
              <a:defRPr sz="2000"/>
            </a:lvl2pPr>
            <a:lvl3pPr algn="ctr" indent="0" marL="914400">
              <a:buNone/>
              <a:defRPr sz="1800"/>
            </a:lvl3pPr>
            <a:lvl4pPr algn="ctr" indent="0" marL="1371600">
              <a:buNone/>
              <a:defRPr sz="1600"/>
            </a:lvl4pPr>
            <a:lvl5pPr algn="ctr" indent="0" marL="1828800">
              <a:buNone/>
              <a:defRPr sz="1600"/>
            </a:lvl5pPr>
            <a:lvl6pPr algn="ctr" indent="0" marL="2286000">
              <a:buNone/>
              <a:defRPr sz="1600"/>
            </a:lvl6pPr>
            <a:lvl7pPr algn="ctr" indent="0" marL="2743200">
              <a:buNone/>
              <a:defRPr sz="1600"/>
            </a:lvl7pPr>
            <a:lvl8pPr algn="ctr" indent="0" marL="3200400">
              <a:buNone/>
              <a:defRPr sz="1600"/>
            </a:lvl8pPr>
            <a:lvl9pPr algn="ctr" indent="0" marL="3657600">
              <a:buNone/>
              <a:defRPr sz="1600"/>
            </a:lvl9pPr>
          </a:lstStyle>
          <a:p>
            <a:r>
              <a:rPr altLang="zh-CN" lang="en-US" smtClean="0"/>
              <a:t>Образец подзаголовка</a:t>
            </a:r>
            <a:endParaRPr altLang="en-US" lang="zh-CN"/>
          </a:p>
        </p:txBody>
      </p:sp>
      <p:sp>
        <p:nvSpPr>
          <p:cNvPr id="1048623" name=""/>
          <p:cNvSpPr/>
          <p:nvPr>
            <p:ph type="dt" sz="half" idx="2"/>
          </p:nvPr>
        </p:nvSpPr>
        <p:spPr>
          <a:xfrm rot="0">
            <a:off x="457200" y="6356350"/>
            <a:ext cx="2133600" cy="365125"/>
          </a:xfrm>
          <a:prstGeom prst="rect"/>
          <a:noFill/>
          <a:ln>
            <a:noFill/>
          </a:ln>
        </p:spPr>
        <p:txBody>
          <a:bodyPr anchor="ctr" bIns="45720" lIns="91440" rIns="91440" tIns="45720"/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5pPr>
          </a:lstStyle>
          <a:p>
            <a:pPr algn="l" lvl="0"/>
            <a:fld id="{566ABCEB-ACFC-4714-9973-3DA970169C29}" type="datetime1">
              <a:rPr sz="1200">
                <a:solidFill>
                  <a:srgbClr val="898989"/>
                </a:solidFill>
              </a:rPr>
              <a:pPr algn="l" lvl="0"/>
            </a:fld>
            <a:endParaRPr sz="1200">
              <a:solidFill>
                <a:srgbClr val="898989"/>
              </a:solidFill>
            </a:endParaRPr>
          </a:p>
        </p:txBody>
      </p:sp>
      <p:sp>
        <p:nvSpPr>
          <p:cNvPr id="1048625" name=""/>
          <p:cNvSpPr/>
          <p:nvPr>
            <p:ph type="sldNum" sz="quarter" idx="4"/>
          </p:nvPr>
        </p:nvSpPr>
        <p:spPr>
          <a:xfrm rot="0">
            <a:off x="6553200" y="6356350"/>
            <a:ext cx="2133600" cy="365125"/>
          </a:xfrm>
          <a:prstGeom prst="rect"/>
          <a:noFill/>
          <a:ln>
            <a:noFill/>
          </a:ln>
        </p:spPr>
        <p:txBody>
          <a:bodyPr anchor="ctr" bIns="45720" lIns="91440" rIns="91440" tIns="45720"/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5pPr>
          </a:lstStyle>
          <a:p>
            <a:pPr algn="r" lvl="0"/>
            <a:fld id="{566ABCEB-ACFC-4714-9973-3DA970169C29}" type="slidenum">
              <a:rPr sz="1200">
                <a:solidFill>
                  <a:srgbClr val="898989"/>
                </a:solidFill>
              </a:rPr>
              <a:pPr algn="r" lvl="0"/>
            </a:fld>
            <a:endParaRPr sz="1200">
              <a:solidFill>
                <a:srgbClr val="898989"/>
              </a:solidFill>
            </a:endParaRPr>
          </a:p>
        </p:txBody>
      </p:sp>
      <p:sp>
        <p:nvSpPr>
          <p:cNvPr id="1048624" name=""/>
          <p:cNvSpPr/>
          <p:nvPr>
            <p:ph type="ftr" sz="quarter" idx="3"/>
          </p:nvPr>
        </p:nvSpPr>
        <p:spPr>
          <a:xfrm rot="0">
            <a:off x="3124200" y="6356350"/>
            <a:ext cx="2895600" cy="365125"/>
          </a:xfrm>
          <a:prstGeom prst="rect"/>
          <a:noFill/>
          <a:ln>
            <a:noFill/>
          </a:ln>
        </p:spPr>
        <p:txBody>
          <a:bodyPr anchor="ctr" bIns="45720" lIns="91440" rIns="91440" tIns="45720"/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5pPr>
          </a:lstStyle>
          <a:p>
            <a:pPr algn="ctr" lvl="0"/>
            <a:endParaRPr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Заголовок и объект">
    <p:spTree>
      <p:nvGrpSpPr>
        <p:cNvPr id="11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1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Образец заголовка</a:t>
            </a:r>
            <a:endParaRPr altLang="en-US" lang="zh-CN"/>
          </a:p>
        </p:txBody>
      </p:sp>
      <p:sp>
        <p:nvSpPr>
          <p:cNvPr id="1048712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altLang="zh-CN" lang="en-US" smtClean="0"/>
              <a:t>Образец текста</a:t>
            </a:r>
          </a:p>
          <a:p>
            <a:pPr lvl="1"/>
            <a:r>
              <a:rPr altLang="zh-CN" lang="en-US" smtClean="0"/>
              <a:t>Второй уровень</a:t>
            </a:r>
          </a:p>
          <a:p>
            <a:pPr lvl="2"/>
            <a:r>
              <a:rPr altLang="zh-CN" lang="en-US" smtClean="0"/>
              <a:t>Третий уровень</a:t>
            </a:r>
          </a:p>
          <a:p>
            <a:pPr lvl="3"/>
            <a:r>
              <a:rPr altLang="zh-CN" lang="en-US" smtClean="0"/>
              <a:t>Четвертый уровень</a:t>
            </a:r>
          </a:p>
          <a:p>
            <a:pPr lvl="4"/>
            <a:r>
              <a:rPr altLang="zh-CN" lang="en-US" smtClean="0"/>
              <a:t>Пятый уровень</a:t>
            </a:r>
          </a:p>
        </p:txBody>
      </p:sp>
      <p:sp>
        <p:nvSpPr>
          <p:cNvPr id="1048623" name=""/>
          <p:cNvSpPr/>
          <p:nvPr>
            <p:ph type="dt" sz="half" idx="2"/>
          </p:nvPr>
        </p:nvSpPr>
        <p:spPr>
          <a:xfrm rot="0">
            <a:off x="457200" y="6356350"/>
            <a:ext cx="2133600" cy="365125"/>
          </a:xfrm>
          <a:prstGeom prst="rect"/>
          <a:noFill/>
          <a:ln>
            <a:noFill/>
          </a:ln>
        </p:spPr>
        <p:txBody>
          <a:bodyPr anchor="ctr" bIns="45720" lIns="91440" rIns="91440" tIns="45720"/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5pPr>
          </a:lstStyle>
          <a:p>
            <a:pPr algn="l" lvl="0"/>
            <a:fld id="{566ABCEB-ACFC-4714-9973-3DA970169C29}" type="datetime1">
              <a:rPr sz="1200">
                <a:solidFill>
                  <a:srgbClr val="898989"/>
                </a:solidFill>
              </a:rPr>
              <a:pPr algn="l" lvl="0"/>
            </a:fld>
            <a:endParaRPr sz="1200">
              <a:solidFill>
                <a:srgbClr val="898989"/>
              </a:solidFill>
            </a:endParaRPr>
          </a:p>
        </p:txBody>
      </p:sp>
      <p:sp>
        <p:nvSpPr>
          <p:cNvPr id="1048625" name=""/>
          <p:cNvSpPr/>
          <p:nvPr>
            <p:ph type="sldNum" sz="quarter" idx="4"/>
          </p:nvPr>
        </p:nvSpPr>
        <p:spPr>
          <a:xfrm rot="0">
            <a:off x="6553200" y="6356350"/>
            <a:ext cx="2133600" cy="365125"/>
          </a:xfrm>
          <a:prstGeom prst="rect"/>
          <a:noFill/>
          <a:ln>
            <a:noFill/>
          </a:ln>
        </p:spPr>
        <p:txBody>
          <a:bodyPr anchor="ctr" bIns="45720" lIns="91440" rIns="91440" tIns="45720"/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5pPr>
          </a:lstStyle>
          <a:p>
            <a:pPr algn="r" lvl="0"/>
            <a:fld id="{566ABCEB-ACFC-4714-9973-3DA970169C29}" type="slidenum">
              <a:rPr sz="1200">
                <a:solidFill>
                  <a:srgbClr val="898989"/>
                </a:solidFill>
              </a:rPr>
              <a:pPr algn="r" lvl="0"/>
            </a:fld>
            <a:endParaRPr sz="1200">
              <a:solidFill>
                <a:srgbClr val="898989"/>
              </a:solidFill>
            </a:endParaRPr>
          </a:p>
        </p:txBody>
      </p:sp>
      <p:sp>
        <p:nvSpPr>
          <p:cNvPr id="1048624" name=""/>
          <p:cNvSpPr/>
          <p:nvPr>
            <p:ph type="ftr" sz="quarter" idx="3"/>
          </p:nvPr>
        </p:nvSpPr>
        <p:spPr>
          <a:xfrm rot="0">
            <a:off x="3124200" y="6356350"/>
            <a:ext cx="2895600" cy="365125"/>
          </a:xfrm>
          <a:prstGeom prst="rect"/>
          <a:noFill/>
          <a:ln>
            <a:noFill/>
          </a:ln>
        </p:spPr>
        <p:txBody>
          <a:bodyPr anchor="ctr" bIns="45720" lIns="91440" rIns="91440" tIns="45720"/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5pPr>
          </a:lstStyle>
          <a:p>
            <a:pPr algn="ctr" lvl="0"/>
            <a:endParaRPr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Заголовок раздела">
    <p:spTree>
      <p:nvGrpSpPr>
        <p:cNvPr id="11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3" name="Title 1"/>
          <p:cNvSpPr>
            <a:spLocks noGrp="1"/>
          </p:cNvSpPr>
          <p:nvPr>
            <p:ph type="title"/>
          </p:nvPr>
        </p:nvSpPr>
        <p:spPr>
          <a:xfrm>
            <a:off x="623887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altLang="zh-CN" lang="en-US" smtClean="0"/>
              <a:t>Образец заголовка</a:t>
            </a:r>
            <a:endParaRPr altLang="en-US" lang="zh-CN"/>
          </a:p>
        </p:txBody>
      </p:sp>
      <p:sp>
        <p:nvSpPr>
          <p:cNvPr id="1048714" name="Text Placeholder 2"/>
          <p:cNvSpPr>
            <a:spLocks noGrp="1"/>
          </p:cNvSpPr>
          <p:nvPr>
            <p:ph type="body" idx="1"/>
          </p:nvPr>
        </p:nvSpPr>
        <p:spPr>
          <a:xfrm>
            <a:off x="623887" y="4589463"/>
            <a:ext cx="7886700" cy="1500187"/>
          </a:xfrm>
        </p:spPr>
        <p:txBody>
          <a:bodyPr/>
          <a:lstStyle>
            <a:lvl1pPr indent="0" marL="0">
              <a:buNone/>
              <a:defRPr sz="2400"/>
            </a:lvl1pPr>
            <a:lvl2pPr indent="0" marL="457200">
              <a:buNone/>
              <a:defRPr sz="2000"/>
            </a:lvl2pPr>
            <a:lvl3pPr indent="0" marL="914400">
              <a:buNone/>
              <a:defRPr sz="1800"/>
            </a:lvl3pPr>
            <a:lvl4pPr indent="0" marL="1371600">
              <a:buNone/>
              <a:defRPr sz="1600"/>
            </a:lvl4pPr>
            <a:lvl5pPr indent="0" marL="1828800">
              <a:buNone/>
              <a:defRPr sz="1600"/>
            </a:lvl5pPr>
            <a:lvl6pPr indent="0" marL="2286000">
              <a:buNone/>
              <a:defRPr sz="1600"/>
            </a:lvl6pPr>
            <a:lvl7pPr indent="0" marL="2743200">
              <a:buNone/>
              <a:defRPr sz="1600"/>
            </a:lvl7pPr>
            <a:lvl8pPr indent="0" marL="3200400">
              <a:buNone/>
              <a:defRPr sz="1600"/>
            </a:lvl8pPr>
            <a:lvl9pPr indent="0" marL="3657600">
              <a:buNone/>
              <a:defRPr sz="1600"/>
            </a:lvl9pPr>
          </a:lstStyle>
          <a:p>
            <a:pPr lvl="0"/>
            <a:r>
              <a:rPr altLang="zh-CN" lang="en-US" smtClean="0"/>
              <a:t>Образец текста</a:t>
            </a:r>
          </a:p>
        </p:txBody>
      </p:sp>
      <p:sp>
        <p:nvSpPr>
          <p:cNvPr id="1048623" name=""/>
          <p:cNvSpPr/>
          <p:nvPr>
            <p:ph type="dt" sz="half" idx="2"/>
          </p:nvPr>
        </p:nvSpPr>
        <p:spPr>
          <a:xfrm rot="0">
            <a:off x="457200" y="6356350"/>
            <a:ext cx="2133600" cy="365125"/>
          </a:xfrm>
          <a:prstGeom prst="rect"/>
          <a:noFill/>
          <a:ln>
            <a:noFill/>
          </a:ln>
        </p:spPr>
        <p:txBody>
          <a:bodyPr anchor="ctr" bIns="45720" lIns="91440" rIns="91440" tIns="45720"/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5pPr>
          </a:lstStyle>
          <a:p>
            <a:pPr algn="l" lvl="0"/>
            <a:fld id="{566ABCEB-ACFC-4714-9973-3DA970169C29}" type="datetime1">
              <a:rPr sz="1200">
                <a:solidFill>
                  <a:srgbClr val="898989"/>
                </a:solidFill>
              </a:rPr>
              <a:pPr algn="l" lvl="0"/>
            </a:fld>
            <a:endParaRPr sz="1200">
              <a:solidFill>
                <a:srgbClr val="898989"/>
              </a:solidFill>
            </a:endParaRPr>
          </a:p>
        </p:txBody>
      </p:sp>
      <p:sp>
        <p:nvSpPr>
          <p:cNvPr id="1048625" name=""/>
          <p:cNvSpPr/>
          <p:nvPr>
            <p:ph type="sldNum" sz="quarter" idx="4"/>
          </p:nvPr>
        </p:nvSpPr>
        <p:spPr>
          <a:xfrm rot="0">
            <a:off x="6553200" y="6356350"/>
            <a:ext cx="2133600" cy="365125"/>
          </a:xfrm>
          <a:prstGeom prst="rect"/>
          <a:noFill/>
          <a:ln>
            <a:noFill/>
          </a:ln>
        </p:spPr>
        <p:txBody>
          <a:bodyPr anchor="ctr" bIns="45720" lIns="91440" rIns="91440" tIns="45720"/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5pPr>
          </a:lstStyle>
          <a:p>
            <a:pPr algn="r" lvl="0"/>
            <a:fld id="{566ABCEB-ACFC-4714-9973-3DA970169C29}" type="slidenum">
              <a:rPr sz="1200">
                <a:solidFill>
                  <a:srgbClr val="898989"/>
                </a:solidFill>
              </a:rPr>
              <a:pPr algn="r" lvl="0"/>
            </a:fld>
            <a:endParaRPr sz="1200">
              <a:solidFill>
                <a:srgbClr val="898989"/>
              </a:solidFill>
            </a:endParaRPr>
          </a:p>
        </p:txBody>
      </p:sp>
      <p:sp>
        <p:nvSpPr>
          <p:cNvPr id="1048624" name=""/>
          <p:cNvSpPr/>
          <p:nvPr>
            <p:ph type="ftr" sz="quarter" idx="3"/>
          </p:nvPr>
        </p:nvSpPr>
        <p:spPr>
          <a:xfrm rot="0">
            <a:off x="3124200" y="6356350"/>
            <a:ext cx="2895600" cy="365125"/>
          </a:xfrm>
          <a:prstGeom prst="rect"/>
          <a:noFill/>
          <a:ln>
            <a:noFill/>
          </a:ln>
        </p:spPr>
        <p:txBody>
          <a:bodyPr anchor="ctr" bIns="45720" lIns="91440" rIns="91440" tIns="45720"/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5pPr>
          </a:lstStyle>
          <a:p>
            <a:pPr algn="ctr" lvl="0"/>
            <a:endParaRPr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Два объекта">
    <p:spTree>
      <p:nvGrpSpPr>
        <p:cNvPr id="12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5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Образец заголовка</a:t>
            </a:r>
            <a:endParaRPr altLang="en-US" lang="zh-CN"/>
          </a:p>
        </p:txBody>
      </p:sp>
      <p:sp>
        <p:nvSpPr>
          <p:cNvPr id="1048716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p>
            <a:pPr lvl="0"/>
            <a:r>
              <a:rPr altLang="zh-CN" lang="en-US" smtClean="0"/>
              <a:t>Образец текста</a:t>
            </a:r>
          </a:p>
          <a:p>
            <a:pPr lvl="1"/>
            <a:r>
              <a:rPr altLang="zh-CN" lang="en-US" smtClean="0"/>
              <a:t>Второй уровень</a:t>
            </a:r>
          </a:p>
          <a:p>
            <a:pPr lvl="2"/>
            <a:r>
              <a:rPr altLang="zh-CN" lang="en-US" smtClean="0"/>
              <a:t>Третий уровень</a:t>
            </a:r>
          </a:p>
          <a:p>
            <a:pPr lvl="3"/>
            <a:r>
              <a:rPr altLang="zh-CN" lang="en-US" smtClean="0"/>
              <a:t>Четвертый уровень</a:t>
            </a:r>
          </a:p>
          <a:p>
            <a:pPr lvl="4"/>
            <a:r>
              <a:rPr altLang="zh-CN" lang="en-US" smtClean="0"/>
              <a:t>Пятый уровень</a:t>
            </a:r>
          </a:p>
        </p:txBody>
      </p:sp>
      <p:sp>
        <p:nvSpPr>
          <p:cNvPr id="1048717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p>
            <a:pPr lvl="0"/>
            <a:r>
              <a:rPr altLang="zh-CN" lang="en-US" smtClean="0"/>
              <a:t>Образец текста</a:t>
            </a:r>
          </a:p>
          <a:p>
            <a:pPr lvl="1"/>
            <a:r>
              <a:rPr altLang="zh-CN" lang="en-US" smtClean="0"/>
              <a:t>Второй уровень</a:t>
            </a:r>
          </a:p>
          <a:p>
            <a:pPr lvl="2"/>
            <a:r>
              <a:rPr altLang="zh-CN" lang="en-US" smtClean="0"/>
              <a:t>Третий уровень</a:t>
            </a:r>
          </a:p>
          <a:p>
            <a:pPr lvl="3"/>
            <a:r>
              <a:rPr altLang="zh-CN" lang="en-US" smtClean="0"/>
              <a:t>Четвертый уровень</a:t>
            </a:r>
          </a:p>
          <a:p>
            <a:pPr lvl="4"/>
            <a:r>
              <a:rPr altLang="zh-CN" lang="en-US" smtClean="0"/>
              <a:t>Пятый уровень</a:t>
            </a:r>
          </a:p>
        </p:txBody>
      </p:sp>
      <p:sp>
        <p:nvSpPr>
          <p:cNvPr id="1048623" name=""/>
          <p:cNvSpPr/>
          <p:nvPr>
            <p:ph type="dt" sz="half" idx="2"/>
          </p:nvPr>
        </p:nvSpPr>
        <p:spPr>
          <a:xfrm rot="0">
            <a:off x="457200" y="6356350"/>
            <a:ext cx="2133600" cy="365125"/>
          </a:xfrm>
          <a:prstGeom prst="rect"/>
          <a:noFill/>
          <a:ln>
            <a:noFill/>
          </a:ln>
        </p:spPr>
        <p:txBody>
          <a:bodyPr anchor="ctr" bIns="45720" lIns="91440" rIns="91440" tIns="45720"/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5pPr>
          </a:lstStyle>
          <a:p>
            <a:pPr algn="l" lvl="0"/>
            <a:fld id="{566ABCEB-ACFC-4714-9973-3DA970169C29}" type="datetime1">
              <a:rPr sz="1200">
                <a:solidFill>
                  <a:srgbClr val="898989"/>
                </a:solidFill>
              </a:rPr>
              <a:pPr algn="l" lvl="0"/>
            </a:fld>
            <a:endParaRPr sz="1200">
              <a:solidFill>
                <a:srgbClr val="898989"/>
              </a:solidFill>
            </a:endParaRPr>
          </a:p>
        </p:txBody>
      </p:sp>
      <p:sp>
        <p:nvSpPr>
          <p:cNvPr id="1048625" name=""/>
          <p:cNvSpPr/>
          <p:nvPr>
            <p:ph type="sldNum" sz="quarter" idx="4"/>
          </p:nvPr>
        </p:nvSpPr>
        <p:spPr>
          <a:xfrm rot="0">
            <a:off x="6553200" y="6356350"/>
            <a:ext cx="2133600" cy="365125"/>
          </a:xfrm>
          <a:prstGeom prst="rect"/>
          <a:noFill/>
          <a:ln>
            <a:noFill/>
          </a:ln>
        </p:spPr>
        <p:txBody>
          <a:bodyPr anchor="ctr" bIns="45720" lIns="91440" rIns="91440" tIns="45720"/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5pPr>
          </a:lstStyle>
          <a:p>
            <a:pPr algn="r" lvl="0"/>
            <a:fld id="{566ABCEB-ACFC-4714-9973-3DA970169C29}" type="slidenum">
              <a:rPr sz="1200">
                <a:solidFill>
                  <a:srgbClr val="898989"/>
                </a:solidFill>
              </a:rPr>
              <a:pPr algn="r" lvl="0"/>
            </a:fld>
            <a:endParaRPr sz="1200">
              <a:solidFill>
                <a:srgbClr val="898989"/>
              </a:solidFill>
            </a:endParaRPr>
          </a:p>
        </p:txBody>
      </p:sp>
      <p:sp>
        <p:nvSpPr>
          <p:cNvPr id="1048624" name=""/>
          <p:cNvSpPr/>
          <p:nvPr>
            <p:ph type="ftr" sz="quarter" idx="3"/>
          </p:nvPr>
        </p:nvSpPr>
        <p:spPr>
          <a:xfrm rot="0">
            <a:off x="3124200" y="6356350"/>
            <a:ext cx="2895600" cy="365125"/>
          </a:xfrm>
          <a:prstGeom prst="rect"/>
          <a:noFill/>
          <a:ln>
            <a:noFill/>
          </a:ln>
        </p:spPr>
        <p:txBody>
          <a:bodyPr anchor="ctr" bIns="45720" lIns="91440" rIns="91440" tIns="45720"/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5pPr>
          </a:lstStyle>
          <a:p>
            <a:pPr algn="ctr" lvl="0"/>
            <a:endParaRPr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Сравнение">
    <p:spTree>
      <p:nvGrpSpPr>
        <p:cNvPr id="12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8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p>
            <a:r>
              <a:rPr altLang="zh-CN" lang="en-US" smtClean="0"/>
              <a:t>Образец заголовка</a:t>
            </a:r>
            <a:endParaRPr altLang="en-US" lang="zh-CN"/>
          </a:p>
        </p:txBody>
      </p:sp>
      <p:sp>
        <p:nvSpPr>
          <p:cNvPr id="1048719" name="Text Placeholder 2"/>
          <p:cNvSpPr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altLang="zh-CN" lang="en-US" smtClean="0"/>
              <a:t>Образец текста</a:t>
            </a:r>
          </a:p>
        </p:txBody>
      </p:sp>
      <p:sp>
        <p:nvSpPr>
          <p:cNvPr id="1048720" name="Content Placeholder 3"/>
          <p:cNvSpPr>
            <a:spLocks noGrp="1"/>
          </p:cNvSpPr>
          <p:nvPr>
            <p:ph sz="half" idx="2"/>
          </p:nvPr>
        </p:nvSpPr>
        <p:spPr>
          <a:xfrm>
            <a:off x="629841" y="2505075"/>
            <a:ext cx="3868340" cy="3684588"/>
          </a:xfrm>
        </p:spPr>
        <p:txBody>
          <a:bodyPr/>
          <a:p>
            <a:pPr lvl="0"/>
            <a:r>
              <a:rPr altLang="zh-CN" lang="en-US" smtClean="0"/>
              <a:t>Образец текста</a:t>
            </a:r>
          </a:p>
          <a:p>
            <a:pPr lvl="1"/>
            <a:r>
              <a:rPr altLang="zh-CN" lang="en-US" smtClean="0"/>
              <a:t>Второй уровень</a:t>
            </a:r>
          </a:p>
          <a:p>
            <a:pPr lvl="2"/>
            <a:r>
              <a:rPr altLang="zh-CN" lang="en-US" smtClean="0"/>
              <a:t>Третий уровень</a:t>
            </a:r>
          </a:p>
          <a:p>
            <a:pPr lvl="3"/>
            <a:r>
              <a:rPr altLang="zh-CN" lang="en-US" smtClean="0"/>
              <a:t>Четвертый уровень</a:t>
            </a:r>
          </a:p>
          <a:p>
            <a:pPr lvl="4"/>
            <a:r>
              <a:rPr altLang="zh-CN" lang="en-US" smtClean="0"/>
              <a:t>Пятый уровень</a:t>
            </a:r>
          </a:p>
        </p:txBody>
      </p:sp>
      <p:sp>
        <p:nvSpPr>
          <p:cNvPr id="1048721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altLang="zh-CN" lang="en-US" smtClean="0"/>
              <a:t>Образец текста</a:t>
            </a:r>
          </a:p>
        </p:txBody>
      </p:sp>
      <p:sp>
        <p:nvSpPr>
          <p:cNvPr id="1048722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p>
            <a:pPr lvl="0"/>
            <a:r>
              <a:rPr altLang="zh-CN" lang="en-US" smtClean="0"/>
              <a:t>Образец текста</a:t>
            </a:r>
          </a:p>
          <a:p>
            <a:pPr lvl="1"/>
            <a:r>
              <a:rPr altLang="zh-CN" lang="en-US" smtClean="0"/>
              <a:t>Второй уровень</a:t>
            </a:r>
          </a:p>
          <a:p>
            <a:pPr lvl="2"/>
            <a:r>
              <a:rPr altLang="zh-CN" lang="en-US" smtClean="0"/>
              <a:t>Третий уровень</a:t>
            </a:r>
          </a:p>
          <a:p>
            <a:pPr lvl="3"/>
            <a:r>
              <a:rPr altLang="zh-CN" lang="en-US" smtClean="0"/>
              <a:t>Четвертый уровень</a:t>
            </a:r>
          </a:p>
          <a:p>
            <a:pPr lvl="4"/>
            <a:r>
              <a:rPr altLang="zh-CN" lang="en-US" smtClean="0"/>
              <a:t>Пятый уровень</a:t>
            </a:r>
          </a:p>
        </p:txBody>
      </p:sp>
      <p:sp>
        <p:nvSpPr>
          <p:cNvPr id="1048623" name=""/>
          <p:cNvSpPr/>
          <p:nvPr>
            <p:ph type="dt" sz="half" idx="2"/>
          </p:nvPr>
        </p:nvSpPr>
        <p:spPr>
          <a:xfrm rot="0">
            <a:off x="457200" y="6356350"/>
            <a:ext cx="2133600" cy="365125"/>
          </a:xfrm>
          <a:prstGeom prst="rect"/>
          <a:noFill/>
          <a:ln>
            <a:noFill/>
          </a:ln>
        </p:spPr>
        <p:txBody>
          <a:bodyPr anchor="ctr" bIns="45720" lIns="91440" rIns="91440" tIns="45720"/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5pPr>
          </a:lstStyle>
          <a:p>
            <a:pPr algn="l" lvl="0"/>
            <a:fld id="{566ABCEB-ACFC-4714-9973-3DA970169C29}" type="datetime1">
              <a:rPr sz="1200">
                <a:solidFill>
                  <a:srgbClr val="898989"/>
                </a:solidFill>
              </a:rPr>
              <a:pPr algn="l" lvl="0"/>
            </a:fld>
            <a:endParaRPr sz="1200">
              <a:solidFill>
                <a:srgbClr val="898989"/>
              </a:solidFill>
            </a:endParaRPr>
          </a:p>
        </p:txBody>
      </p:sp>
      <p:sp>
        <p:nvSpPr>
          <p:cNvPr id="1048625" name=""/>
          <p:cNvSpPr/>
          <p:nvPr>
            <p:ph type="sldNum" sz="quarter" idx="4"/>
          </p:nvPr>
        </p:nvSpPr>
        <p:spPr>
          <a:xfrm rot="0">
            <a:off x="6553200" y="6356350"/>
            <a:ext cx="2133600" cy="365125"/>
          </a:xfrm>
          <a:prstGeom prst="rect"/>
          <a:noFill/>
          <a:ln>
            <a:noFill/>
          </a:ln>
        </p:spPr>
        <p:txBody>
          <a:bodyPr anchor="ctr" bIns="45720" lIns="91440" rIns="91440" tIns="45720"/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5pPr>
          </a:lstStyle>
          <a:p>
            <a:pPr algn="r" lvl="0"/>
            <a:fld id="{566ABCEB-ACFC-4714-9973-3DA970169C29}" type="slidenum">
              <a:rPr sz="1200">
                <a:solidFill>
                  <a:srgbClr val="898989"/>
                </a:solidFill>
              </a:rPr>
              <a:pPr algn="r" lvl="0"/>
            </a:fld>
            <a:endParaRPr sz="1200">
              <a:solidFill>
                <a:srgbClr val="898989"/>
              </a:solidFill>
            </a:endParaRPr>
          </a:p>
        </p:txBody>
      </p:sp>
      <p:sp>
        <p:nvSpPr>
          <p:cNvPr id="1048624" name=""/>
          <p:cNvSpPr/>
          <p:nvPr>
            <p:ph type="ftr" sz="quarter" idx="3"/>
          </p:nvPr>
        </p:nvSpPr>
        <p:spPr>
          <a:xfrm rot="0">
            <a:off x="3124200" y="6356350"/>
            <a:ext cx="2895600" cy="365125"/>
          </a:xfrm>
          <a:prstGeom prst="rect"/>
          <a:noFill/>
          <a:ln>
            <a:noFill/>
          </a:ln>
        </p:spPr>
        <p:txBody>
          <a:bodyPr anchor="ctr" bIns="45720" lIns="91440" rIns="91440" tIns="45720"/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5pPr>
          </a:lstStyle>
          <a:p>
            <a:pPr algn="ctr" lvl="0"/>
            <a:endParaRPr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Только заголовок">
    <p:spTree>
      <p:nvGrpSpPr>
        <p:cNvPr id="12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3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Образец заголовка</a:t>
            </a:r>
            <a:endParaRPr altLang="en-US" lang="zh-CN"/>
          </a:p>
        </p:txBody>
      </p:sp>
      <p:sp>
        <p:nvSpPr>
          <p:cNvPr id="1048623" name=""/>
          <p:cNvSpPr/>
          <p:nvPr>
            <p:ph type="dt" sz="half" idx="2"/>
          </p:nvPr>
        </p:nvSpPr>
        <p:spPr>
          <a:xfrm rot="0">
            <a:off x="457200" y="6356350"/>
            <a:ext cx="2133600" cy="365125"/>
          </a:xfrm>
          <a:prstGeom prst="rect"/>
          <a:noFill/>
          <a:ln>
            <a:noFill/>
          </a:ln>
        </p:spPr>
        <p:txBody>
          <a:bodyPr anchor="ctr" bIns="45720" lIns="91440" rIns="91440" tIns="45720"/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5pPr>
          </a:lstStyle>
          <a:p>
            <a:pPr algn="l" lvl="0"/>
            <a:fld id="{566ABCEB-ACFC-4714-9973-3DA970169C29}" type="datetime1">
              <a:rPr sz="1200">
                <a:solidFill>
                  <a:srgbClr val="898989"/>
                </a:solidFill>
              </a:rPr>
              <a:pPr algn="l" lvl="0"/>
            </a:fld>
            <a:endParaRPr sz="1200">
              <a:solidFill>
                <a:srgbClr val="898989"/>
              </a:solidFill>
            </a:endParaRPr>
          </a:p>
        </p:txBody>
      </p:sp>
      <p:sp>
        <p:nvSpPr>
          <p:cNvPr id="1048625" name=""/>
          <p:cNvSpPr/>
          <p:nvPr>
            <p:ph type="sldNum" sz="quarter" idx="4"/>
          </p:nvPr>
        </p:nvSpPr>
        <p:spPr>
          <a:xfrm rot="0">
            <a:off x="6553200" y="6356350"/>
            <a:ext cx="2133600" cy="365125"/>
          </a:xfrm>
          <a:prstGeom prst="rect"/>
          <a:noFill/>
          <a:ln>
            <a:noFill/>
          </a:ln>
        </p:spPr>
        <p:txBody>
          <a:bodyPr anchor="ctr" bIns="45720" lIns="91440" rIns="91440" tIns="45720"/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5pPr>
          </a:lstStyle>
          <a:p>
            <a:pPr algn="r" lvl="0"/>
            <a:fld id="{566ABCEB-ACFC-4714-9973-3DA970169C29}" type="slidenum">
              <a:rPr sz="1200">
                <a:solidFill>
                  <a:srgbClr val="898989"/>
                </a:solidFill>
              </a:rPr>
              <a:pPr algn="r" lvl="0"/>
            </a:fld>
            <a:endParaRPr sz="1200">
              <a:solidFill>
                <a:srgbClr val="898989"/>
              </a:solidFill>
            </a:endParaRPr>
          </a:p>
        </p:txBody>
      </p:sp>
      <p:sp>
        <p:nvSpPr>
          <p:cNvPr id="1048624" name=""/>
          <p:cNvSpPr/>
          <p:nvPr>
            <p:ph type="ftr" sz="quarter" idx="3"/>
          </p:nvPr>
        </p:nvSpPr>
        <p:spPr>
          <a:xfrm rot="0">
            <a:off x="3124200" y="6356350"/>
            <a:ext cx="2895600" cy="365125"/>
          </a:xfrm>
          <a:prstGeom prst="rect"/>
          <a:noFill/>
          <a:ln>
            <a:noFill/>
          </a:ln>
        </p:spPr>
        <p:txBody>
          <a:bodyPr anchor="ctr" bIns="45720" lIns="91440" rIns="91440" tIns="45720"/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5pPr>
          </a:lstStyle>
          <a:p>
            <a:pPr algn="ctr" lvl="0"/>
            <a:endParaRPr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Два объекта">
    <p:spTree>
      <p:nvGrpSpPr>
        <p:cNvPr id="13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8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Образец заголовка</a:t>
            </a:r>
            <a:endParaRPr altLang="en-US" lang="zh-CN"/>
          </a:p>
        </p:txBody>
      </p:sp>
      <p:sp>
        <p:nvSpPr>
          <p:cNvPr id="1048739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p>
            <a:pPr lvl="0"/>
            <a:r>
              <a:rPr altLang="zh-CN" lang="en-US" smtClean="0"/>
              <a:t>Образец текста</a:t>
            </a:r>
          </a:p>
          <a:p>
            <a:pPr lvl="1"/>
            <a:r>
              <a:rPr altLang="zh-CN" lang="en-US" smtClean="0"/>
              <a:t>Второй уровень</a:t>
            </a:r>
          </a:p>
          <a:p>
            <a:pPr lvl="2"/>
            <a:r>
              <a:rPr altLang="zh-CN" lang="en-US" smtClean="0"/>
              <a:t>Третий уровень</a:t>
            </a:r>
          </a:p>
          <a:p>
            <a:pPr lvl="3"/>
            <a:r>
              <a:rPr altLang="zh-CN" lang="en-US" smtClean="0"/>
              <a:t>Четвертый уровень</a:t>
            </a:r>
          </a:p>
          <a:p>
            <a:pPr lvl="4"/>
            <a:r>
              <a:rPr altLang="zh-CN" lang="en-US" smtClean="0"/>
              <a:t>Пятый уровень</a:t>
            </a:r>
          </a:p>
        </p:txBody>
      </p:sp>
      <p:sp>
        <p:nvSpPr>
          <p:cNvPr id="1048740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p>
            <a:pPr lvl="0"/>
            <a:r>
              <a:rPr altLang="zh-CN" lang="en-US" smtClean="0"/>
              <a:t>Образец текста</a:t>
            </a:r>
          </a:p>
          <a:p>
            <a:pPr lvl="1"/>
            <a:r>
              <a:rPr altLang="zh-CN" lang="en-US" smtClean="0"/>
              <a:t>Второй уровень</a:t>
            </a:r>
          </a:p>
          <a:p>
            <a:pPr lvl="2"/>
            <a:r>
              <a:rPr altLang="zh-CN" lang="en-US" smtClean="0"/>
              <a:t>Третий уровень</a:t>
            </a:r>
          </a:p>
          <a:p>
            <a:pPr lvl="3"/>
            <a:r>
              <a:rPr altLang="zh-CN" lang="en-US" smtClean="0"/>
              <a:t>Четвертый уровень</a:t>
            </a:r>
          </a:p>
          <a:p>
            <a:pPr lvl="4"/>
            <a:r>
              <a:rPr altLang="zh-CN" lang="en-US" smtClean="0"/>
              <a:t>Пятый уровень</a:t>
            </a:r>
          </a:p>
        </p:txBody>
      </p:sp>
      <p:sp>
        <p:nvSpPr>
          <p:cNvPr id="1048578" name=""/>
          <p:cNvSpPr/>
          <p:nvPr>
            <p:ph type="dt" sz="half" idx="2"/>
          </p:nvPr>
        </p:nvSpPr>
        <p:spPr>
          <a:xfrm rot="0">
            <a:off x="457200" y="6356350"/>
            <a:ext cx="2133600" cy="365125"/>
          </a:xfrm>
          <a:prstGeom prst="rect"/>
          <a:noFill/>
          <a:ln>
            <a:noFill/>
          </a:ln>
        </p:spPr>
        <p:txBody>
          <a:bodyPr anchor="ctr" bIns="45720" lIns="91440" rIns="91440" tIns="45720"/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5pPr>
          </a:lstStyle>
          <a:p>
            <a:pPr algn="l" lvl="0"/>
            <a:fld id="{566ABCEB-ACFC-4714-9973-3DA970169C29}" type="datetime1">
              <a:rPr altLang="en-US" sz="1200" lang="zh-CN">
                <a:solidFill>
                  <a:srgbClr val="898989"/>
                </a:solidFill>
              </a:rPr>
              <a:pPr algn="l" lvl="0"/>
            </a:fld>
            <a:endParaRPr altLang="en-US" sz="1200" lang="zh-CN">
              <a:solidFill>
                <a:srgbClr val="898989"/>
              </a:solidFill>
            </a:endParaRPr>
          </a:p>
        </p:txBody>
      </p:sp>
      <p:sp>
        <p:nvSpPr>
          <p:cNvPr id="1048580" name=""/>
          <p:cNvSpPr/>
          <p:nvPr>
            <p:ph type="sldNum" sz="quarter" idx="4"/>
          </p:nvPr>
        </p:nvSpPr>
        <p:spPr>
          <a:xfrm rot="0">
            <a:off x="6553200" y="6356350"/>
            <a:ext cx="2133600" cy="365125"/>
          </a:xfrm>
          <a:prstGeom prst="rect"/>
          <a:noFill/>
          <a:ln>
            <a:noFill/>
          </a:ln>
        </p:spPr>
        <p:txBody>
          <a:bodyPr anchor="ctr" bIns="45720" lIns="91440" rIns="91440" tIns="45720"/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5pPr>
          </a:lstStyle>
          <a:p>
            <a:pPr algn="r" lvl="0"/>
            <a:fld id="{566ABCEB-ACFC-4714-9973-3DA970169C29}" type="slidenum">
              <a:rPr altLang="en-US" sz="1200" lang="zh-CN">
                <a:solidFill>
                  <a:srgbClr val="898989"/>
                </a:solidFill>
              </a:rPr>
              <a:pPr algn="r" lvl="0"/>
            </a:fld>
            <a:endParaRPr altLang="en-US" sz="1200" lang="zh-CN">
              <a:solidFill>
                <a:srgbClr val="898989"/>
              </a:solidFill>
            </a:endParaRPr>
          </a:p>
        </p:txBody>
      </p:sp>
      <p:sp>
        <p:nvSpPr>
          <p:cNvPr id="1048579" name=""/>
          <p:cNvSpPr/>
          <p:nvPr>
            <p:ph type="ftr" sz="quarter" idx="3"/>
          </p:nvPr>
        </p:nvSpPr>
        <p:spPr>
          <a:xfrm rot="0">
            <a:off x="3124200" y="6356350"/>
            <a:ext cx="2895600" cy="365125"/>
          </a:xfrm>
          <a:prstGeom prst="rect"/>
          <a:noFill/>
          <a:ln>
            <a:noFill/>
          </a:ln>
        </p:spPr>
        <p:txBody>
          <a:bodyPr anchor="ctr" bIns="45720" lIns="91440" rIns="91440" tIns="45720"/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5pPr>
          </a:lstStyle>
          <a:p>
            <a:pPr algn="ctr" lvl="0"/>
            <a:endParaRPr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Пустой слайд">
    <p:spTree>
      <p:nvGrpSpPr>
        <p:cNvPr id="12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3" name=""/>
          <p:cNvSpPr/>
          <p:nvPr>
            <p:ph type="dt" sz="half" idx="2"/>
          </p:nvPr>
        </p:nvSpPr>
        <p:spPr>
          <a:xfrm rot="0">
            <a:off x="457200" y="6356350"/>
            <a:ext cx="2133600" cy="365125"/>
          </a:xfrm>
          <a:prstGeom prst="rect"/>
          <a:noFill/>
          <a:ln>
            <a:noFill/>
          </a:ln>
        </p:spPr>
        <p:txBody>
          <a:bodyPr anchor="ctr" bIns="45720" lIns="91440" rIns="91440" tIns="45720"/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5pPr>
          </a:lstStyle>
          <a:p>
            <a:pPr algn="l" lvl="0"/>
            <a:fld id="{566ABCEB-ACFC-4714-9973-3DA970169C29}" type="datetime1">
              <a:rPr sz="1200">
                <a:solidFill>
                  <a:srgbClr val="898989"/>
                </a:solidFill>
              </a:rPr>
              <a:pPr algn="l" lvl="0"/>
            </a:fld>
            <a:endParaRPr sz="1200">
              <a:solidFill>
                <a:srgbClr val="898989"/>
              </a:solidFill>
            </a:endParaRPr>
          </a:p>
        </p:txBody>
      </p:sp>
      <p:sp>
        <p:nvSpPr>
          <p:cNvPr id="1048625" name=""/>
          <p:cNvSpPr/>
          <p:nvPr>
            <p:ph type="sldNum" sz="quarter" idx="4"/>
          </p:nvPr>
        </p:nvSpPr>
        <p:spPr>
          <a:xfrm rot="0">
            <a:off x="6553200" y="6356350"/>
            <a:ext cx="2133600" cy="365125"/>
          </a:xfrm>
          <a:prstGeom prst="rect"/>
          <a:noFill/>
          <a:ln>
            <a:noFill/>
          </a:ln>
        </p:spPr>
        <p:txBody>
          <a:bodyPr anchor="ctr" bIns="45720" lIns="91440" rIns="91440" tIns="45720"/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5pPr>
          </a:lstStyle>
          <a:p>
            <a:pPr algn="r" lvl="0"/>
            <a:fld id="{566ABCEB-ACFC-4714-9973-3DA970169C29}" type="slidenum">
              <a:rPr sz="1200">
                <a:solidFill>
                  <a:srgbClr val="898989"/>
                </a:solidFill>
              </a:rPr>
              <a:pPr algn="r" lvl="0"/>
            </a:fld>
            <a:endParaRPr sz="1200">
              <a:solidFill>
                <a:srgbClr val="898989"/>
              </a:solidFill>
            </a:endParaRPr>
          </a:p>
        </p:txBody>
      </p:sp>
      <p:sp>
        <p:nvSpPr>
          <p:cNvPr id="1048624" name=""/>
          <p:cNvSpPr/>
          <p:nvPr>
            <p:ph type="ftr" sz="quarter" idx="3"/>
          </p:nvPr>
        </p:nvSpPr>
        <p:spPr>
          <a:xfrm rot="0">
            <a:off x="3124200" y="6356350"/>
            <a:ext cx="2895600" cy="365125"/>
          </a:xfrm>
          <a:prstGeom prst="rect"/>
          <a:noFill/>
          <a:ln>
            <a:noFill/>
          </a:ln>
        </p:spPr>
        <p:txBody>
          <a:bodyPr anchor="ctr" bIns="45720" lIns="91440" rIns="91440" tIns="45720"/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5pPr>
          </a:lstStyle>
          <a:p>
            <a:pPr algn="ctr" lvl="0"/>
            <a:endParaRPr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Объект с подписью">
    <p:spTree>
      <p:nvGrpSpPr>
        <p:cNvPr id="12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4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altLang="zh-CN" lang="en-US" smtClean="0"/>
              <a:t>Образец заголовка</a:t>
            </a:r>
            <a:endParaRPr altLang="en-US" lang="zh-CN"/>
          </a:p>
        </p:txBody>
      </p:sp>
      <p:sp>
        <p:nvSpPr>
          <p:cNvPr id="1048725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7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altLang="zh-CN" lang="en-US" smtClean="0"/>
              <a:t>Образец текста</a:t>
            </a:r>
          </a:p>
        </p:txBody>
      </p:sp>
      <p:sp>
        <p:nvSpPr>
          <p:cNvPr id="1048726" name="Content Placeholder 2"/>
          <p:cNvSpPr>
            <a:spLocks noGrp="1"/>
          </p:cNvSpPr>
          <p:nvPr>
            <p:ph idx="1"/>
          </p:nvPr>
        </p:nvSpPr>
        <p:spPr>
          <a:xfrm>
            <a:off x="3887391" y="987424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altLang="zh-CN" lang="en-US" smtClean="0"/>
              <a:t>Образец текста</a:t>
            </a:r>
          </a:p>
          <a:p>
            <a:pPr lvl="1"/>
            <a:r>
              <a:rPr altLang="zh-CN" lang="en-US" smtClean="0"/>
              <a:t>Второй уровень</a:t>
            </a:r>
          </a:p>
          <a:p>
            <a:pPr lvl="2"/>
            <a:r>
              <a:rPr altLang="zh-CN" lang="en-US" smtClean="0"/>
              <a:t>Третий уровень</a:t>
            </a:r>
          </a:p>
          <a:p>
            <a:pPr lvl="3"/>
            <a:r>
              <a:rPr altLang="zh-CN" lang="en-US" smtClean="0"/>
              <a:t>Четвертый уровень</a:t>
            </a:r>
          </a:p>
          <a:p>
            <a:pPr lvl="4"/>
            <a:r>
              <a:rPr altLang="zh-CN" lang="en-US" smtClean="0"/>
              <a:t>Пятый уровень</a:t>
            </a:r>
          </a:p>
        </p:txBody>
      </p:sp>
      <p:sp>
        <p:nvSpPr>
          <p:cNvPr id="1048623" name=""/>
          <p:cNvSpPr/>
          <p:nvPr>
            <p:ph type="dt" sz="half" idx="2"/>
          </p:nvPr>
        </p:nvSpPr>
        <p:spPr>
          <a:xfrm rot="0">
            <a:off x="457200" y="6356350"/>
            <a:ext cx="2133600" cy="365125"/>
          </a:xfrm>
          <a:prstGeom prst="rect"/>
          <a:noFill/>
          <a:ln>
            <a:noFill/>
          </a:ln>
        </p:spPr>
        <p:txBody>
          <a:bodyPr anchor="ctr" bIns="45720" lIns="91440" rIns="91440" tIns="45720"/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5pPr>
          </a:lstStyle>
          <a:p>
            <a:pPr algn="l" lvl="0"/>
            <a:fld id="{566ABCEB-ACFC-4714-9973-3DA970169C29}" type="datetime1">
              <a:rPr sz="1200">
                <a:solidFill>
                  <a:srgbClr val="898989"/>
                </a:solidFill>
              </a:rPr>
              <a:pPr algn="l" lvl="0"/>
            </a:fld>
            <a:endParaRPr sz="1200">
              <a:solidFill>
                <a:srgbClr val="898989"/>
              </a:solidFill>
            </a:endParaRPr>
          </a:p>
        </p:txBody>
      </p:sp>
      <p:sp>
        <p:nvSpPr>
          <p:cNvPr id="1048625" name=""/>
          <p:cNvSpPr/>
          <p:nvPr>
            <p:ph type="sldNum" sz="quarter" idx="4"/>
          </p:nvPr>
        </p:nvSpPr>
        <p:spPr>
          <a:xfrm rot="0">
            <a:off x="6553200" y="6356350"/>
            <a:ext cx="2133600" cy="365125"/>
          </a:xfrm>
          <a:prstGeom prst="rect"/>
          <a:noFill/>
          <a:ln>
            <a:noFill/>
          </a:ln>
        </p:spPr>
        <p:txBody>
          <a:bodyPr anchor="ctr" bIns="45720" lIns="91440" rIns="91440" tIns="45720"/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5pPr>
          </a:lstStyle>
          <a:p>
            <a:pPr algn="r" lvl="0"/>
            <a:fld id="{566ABCEB-ACFC-4714-9973-3DA970169C29}" type="slidenum">
              <a:rPr sz="1200">
                <a:solidFill>
                  <a:srgbClr val="898989"/>
                </a:solidFill>
              </a:rPr>
              <a:pPr algn="r" lvl="0"/>
            </a:fld>
            <a:endParaRPr sz="1200">
              <a:solidFill>
                <a:srgbClr val="898989"/>
              </a:solidFill>
            </a:endParaRPr>
          </a:p>
        </p:txBody>
      </p:sp>
      <p:sp>
        <p:nvSpPr>
          <p:cNvPr id="1048624" name=""/>
          <p:cNvSpPr/>
          <p:nvPr>
            <p:ph type="ftr" sz="quarter" idx="3"/>
          </p:nvPr>
        </p:nvSpPr>
        <p:spPr>
          <a:xfrm rot="0">
            <a:off x="3124200" y="6356350"/>
            <a:ext cx="2895600" cy="365125"/>
          </a:xfrm>
          <a:prstGeom prst="rect"/>
          <a:noFill/>
          <a:ln>
            <a:noFill/>
          </a:ln>
        </p:spPr>
        <p:txBody>
          <a:bodyPr anchor="ctr" bIns="45720" lIns="91440" rIns="91440" tIns="45720"/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5pPr>
          </a:lstStyle>
          <a:p>
            <a:pPr algn="ctr" lvl="0"/>
            <a:endParaRPr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picTx">
  <p:cSld name="Рисунок с подписью">
    <p:spTree>
      <p:nvGrpSpPr>
        <p:cNvPr id="13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7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altLang="zh-CN" lang="en-US" smtClean="0"/>
              <a:t>Образец заголовка</a:t>
            </a:r>
            <a:endParaRPr altLang="en-US" lang="zh-CN"/>
          </a:p>
        </p:txBody>
      </p:sp>
      <p:sp>
        <p:nvSpPr>
          <p:cNvPr id="1048728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7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altLang="zh-CN" lang="en-US" smtClean="0"/>
              <a:t>Образец текста</a:t>
            </a:r>
          </a:p>
        </p:txBody>
      </p:sp>
      <p:sp>
        <p:nvSpPr>
          <p:cNvPr id="1048729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4"/>
            <a:ext cx="4629150" cy="4873625"/>
          </a:xfrm>
        </p:spPr>
        <p:txBody>
          <a:bodyPr/>
          <a:lstStyle>
            <a:lvl1pPr indent="0" marL="0">
              <a:buNone/>
              <a:defRPr sz="3200"/>
            </a:lvl1pPr>
            <a:lvl2pPr indent="0" marL="457200">
              <a:buNone/>
              <a:defRPr sz="2800"/>
            </a:lvl2pPr>
            <a:lvl3pPr indent="0" marL="914400">
              <a:buNone/>
              <a:defRPr sz="2000"/>
            </a:lvl3pPr>
            <a:lvl4pPr indent="0" marL="1371600">
              <a:buNone/>
              <a:defRPr sz="2000"/>
            </a:lvl4pPr>
            <a:lvl5pPr indent="0" marL="1828800">
              <a:buNone/>
              <a:defRPr sz="2000"/>
            </a:lvl5pPr>
            <a:lvl6pPr indent="0" marL="2286000">
              <a:buNone/>
              <a:defRPr sz="2000"/>
            </a:lvl6pPr>
            <a:lvl7pPr indent="0" marL="2743200">
              <a:buNone/>
              <a:defRPr sz="2000"/>
            </a:lvl7pPr>
            <a:lvl8pPr indent="0" marL="3200400">
              <a:buNone/>
              <a:defRPr sz="2000"/>
            </a:lvl8pPr>
            <a:lvl9pPr indent="0" marL="3657600">
              <a:buNone/>
              <a:defRPr sz="2000"/>
            </a:lvl9pPr>
          </a:lstStyle>
          <a:p>
            <a:endParaRPr altLang="en-US" lang="zh-CN"/>
          </a:p>
        </p:txBody>
      </p:sp>
      <p:sp>
        <p:nvSpPr>
          <p:cNvPr id="1048623" name=""/>
          <p:cNvSpPr/>
          <p:nvPr>
            <p:ph type="dt" sz="half" idx="2"/>
          </p:nvPr>
        </p:nvSpPr>
        <p:spPr>
          <a:xfrm rot="0">
            <a:off x="457200" y="6356350"/>
            <a:ext cx="2133600" cy="365125"/>
          </a:xfrm>
          <a:prstGeom prst="rect"/>
          <a:noFill/>
          <a:ln>
            <a:noFill/>
          </a:ln>
        </p:spPr>
        <p:txBody>
          <a:bodyPr anchor="ctr" bIns="45720" lIns="91440" rIns="91440" tIns="45720"/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5pPr>
          </a:lstStyle>
          <a:p>
            <a:pPr algn="l" lvl="0"/>
            <a:fld id="{566ABCEB-ACFC-4714-9973-3DA970169C29}" type="datetime1">
              <a:rPr sz="1200">
                <a:solidFill>
                  <a:srgbClr val="898989"/>
                </a:solidFill>
              </a:rPr>
              <a:pPr algn="l" lvl="0"/>
            </a:fld>
            <a:endParaRPr sz="1200">
              <a:solidFill>
                <a:srgbClr val="898989"/>
              </a:solidFill>
            </a:endParaRPr>
          </a:p>
        </p:txBody>
      </p:sp>
      <p:sp>
        <p:nvSpPr>
          <p:cNvPr id="1048625" name=""/>
          <p:cNvSpPr/>
          <p:nvPr>
            <p:ph type="sldNum" sz="quarter" idx="4"/>
          </p:nvPr>
        </p:nvSpPr>
        <p:spPr>
          <a:xfrm rot="0">
            <a:off x="6553200" y="6356350"/>
            <a:ext cx="2133600" cy="365125"/>
          </a:xfrm>
          <a:prstGeom prst="rect"/>
          <a:noFill/>
          <a:ln>
            <a:noFill/>
          </a:ln>
        </p:spPr>
        <p:txBody>
          <a:bodyPr anchor="ctr" bIns="45720" lIns="91440" rIns="91440" tIns="45720"/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5pPr>
          </a:lstStyle>
          <a:p>
            <a:pPr algn="r" lvl="0"/>
            <a:fld id="{566ABCEB-ACFC-4714-9973-3DA970169C29}" type="slidenum">
              <a:rPr sz="1200">
                <a:solidFill>
                  <a:srgbClr val="898989"/>
                </a:solidFill>
              </a:rPr>
              <a:pPr algn="r" lvl="0"/>
            </a:fld>
            <a:endParaRPr sz="1200">
              <a:solidFill>
                <a:srgbClr val="898989"/>
              </a:solidFill>
            </a:endParaRPr>
          </a:p>
        </p:txBody>
      </p:sp>
      <p:sp>
        <p:nvSpPr>
          <p:cNvPr id="1048624" name=""/>
          <p:cNvSpPr/>
          <p:nvPr>
            <p:ph type="ftr" sz="quarter" idx="3"/>
          </p:nvPr>
        </p:nvSpPr>
        <p:spPr>
          <a:xfrm rot="0">
            <a:off x="3124200" y="6356350"/>
            <a:ext cx="2895600" cy="365125"/>
          </a:xfrm>
          <a:prstGeom prst="rect"/>
          <a:noFill/>
          <a:ln>
            <a:noFill/>
          </a:ln>
        </p:spPr>
        <p:txBody>
          <a:bodyPr anchor="ctr" bIns="45720" lIns="91440" rIns="91440" tIns="45720"/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5pPr>
          </a:lstStyle>
          <a:p>
            <a:pPr algn="ctr" lvl="0"/>
            <a:endParaRPr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Заголовок и вертикальный текст">
    <p:spTree>
      <p:nvGrpSpPr>
        <p:cNvPr id="13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0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Образец заголовка</a:t>
            </a:r>
            <a:endParaRPr altLang="en-US" lang="zh-CN"/>
          </a:p>
        </p:txBody>
      </p:sp>
      <p:sp>
        <p:nvSpPr>
          <p:cNvPr id="1048731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lvl="0"/>
            <a:r>
              <a:rPr altLang="zh-CN" lang="en-US" smtClean="0"/>
              <a:t>Образец текста</a:t>
            </a:r>
          </a:p>
          <a:p>
            <a:pPr lvl="1"/>
            <a:r>
              <a:rPr altLang="zh-CN" lang="en-US" smtClean="0"/>
              <a:t>Второй уровень</a:t>
            </a:r>
          </a:p>
          <a:p>
            <a:pPr lvl="2"/>
            <a:r>
              <a:rPr altLang="zh-CN" lang="en-US" smtClean="0"/>
              <a:t>Третий уровень</a:t>
            </a:r>
          </a:p>
          <a:p>
            <a:pPr lvl="3"/>
            <a:r>
              <a:rPr altLang="zh-CN" lang="en-US" smtClean="0"/>
              <a:t>Четвертый уровень</a:t>
            </a:r>
          </a:p>
          <a:p>
            <a:pPr lvl="4"/>
            <a:r>
              <a:rPr altLang="zh-CN" lang="en-US" smtClean="0"/>
              <a:t>Пятый уровень</a:t>
            </a:r>
          </a:p>
        </p:txBody>
      </p:sp>
      <p:sp>
        <p:nvSpPr>
          <p:cNvPr id="1048623" name=""/>
          <p:cNvSpPr/>
          <p:nvPr>
            <p:ph type="dt" sz="half" idx="2"/>
          </p:nvPr>
        </p:nvSpPr>
        <p:spPr>
          <a:xfrm rot="0">
            <a:off x="457200" y="6356350"/>
            <a:ext cx="2133600" cy="365125"/>
          </a:xfrm>
          <a:prstGeom prst="rect"/>
          <a:noFill/>
          <a:ln>
            <a:noFill/>
          </a:ln>
        </p:spPr>
        <p:txBody>
          <a:bodyPr anchor="ctr" bIns="45720" lIns="91440" rIns="91440" tIns="45720"/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5pPr>
          </a:lstStyle>
          <a:p>
            <a:pPr algn="l" lvl="0"/>
            <a:fld id="{566ABCEB-ACFC-4714-9973-3DA970169C29}" type="datetime1">
              <a:rPr sz="1200">
                <a:solidFill>
                  <a:srgbClr val="898989"/>
                </a:solidFill>
              </a:rPr>
              <a:pPr algn="l" lvl="0"/>
            </a:fld>
            <a:endParaRPr sz="1200">
              <a:solidFill>
                <a:srgbClr val="898989"/>
              </a:solidFill>
            </a:endParaRPr>
          </a:p>
        </p:txBody>
      </p:sp>
      <p:sp>
        <p:nvSpPr>
          <p:cNvPr id="1048625" name=""/>
          <p:cNvSpPr/>
          <p:nvPr>
            <p:ph type="sldNum" sz="quarter" idx="4"/>
          </p:nvPr>
        </p:nvSpPr>
        <p:spPr>
          <a:xfrm rot="0">
            <a:off x="6553200" y="6356350"/>
            <a:ext cx="2133600" cy="365125"/>
          </a:xfrm>
          <a:prstGeom prst="rect"/>
          <a:noFill/>
          <a:ln>
            <a:noFill/>
          </a:ln>
        </p:spPr>
        <p:txBody>
          <a:bodyPr anchor="ctr" bIns="45720" lIns="91440" rIns="91440" tIns="45720"/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5pPr>
          </a:lstStyle>
          <a:p>
            <a:pPr algn="r" lvl="0"/>
            <a:fld id="{566ABCEB-ACFC-4714-9973-3DA970169C29}" type="slidenum">
              <a:rPr sz="1200">
                <a:solidFill>
                  <a:srgbClr val="898989"/>
                </a:solidFill>
              </a:rPr>
              <a:pPr algn="r" lvl="0"/>
            </a:fld>
            <a:endParaRPr sz="1200">
              <a:solidFill>
                <a:srgbClr val="898989"/>
              </a:solidFill>
            </a:endParaRPr>
          </a:p>
        </p:txBody>
      </p:sp>
      <p:sp>
        <p:nvSpPr>
          <p:cNvPr id="1048624" name=""/>
          <p:cNvSpPr/>
          <p:nvPr>
            <p:ph type="ftr" sz="quarter" idx="3"/>
          </p:nvPr>
        </p:nvSpPr>
        <p:spPr>
          <a:xfrm rot="0">
            <a:off x="3124200" y="6356350"/>
            <a:ext cx="2895600" cy="365125"/>
          </a:xfrm>
          <a:prstGeom prst="rect"/>
          <a:noFill/>
          <a:ln>
            <a:noFill/>
          </a:ln>
        </p:spPr>
        <p:txBody>
          <a:bodyPr anchor="ctr" bIns="45720" lIns="91440" rIns="91440" tIns="45720"/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5pPr>
          </a:lstStyle>
          <a:p>
            <a:pPr algn="ctr" lvl="0"/>
            <a:endParaRPr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Вертикальный заголовок и текст">
    <p:spTree>
      <p:nvGrpSpPr>
        <p:cNvPr id="13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p>
            <a:r>
              <a:rPr altLang="zh-CN" lang="en-US" smtClean="0"/>
              <a:t>Образец заголовка</a:t>
            </a:r>
            <a:endParaRPr altLang="en-US" lang="zh-CN"/>
          </a:p>
        </p:txBody>
      </p:sp>
      <p:sp>
        <p:nvSpPr>
          <p:cNvPr id="104873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p>
            <a:pPr lvl="0"/>
            <a:r>
              <a:rPr altLang="zh-CN" lang="en-US" smtClean="0"/>
              <a:t>Образец текста</a:t>
            </a:r>
          </a:p>
          <a:p>
            <a:pPr lvl="1"/>
            <a:r>
              <a:rPr altLang="zh-CN" lang="en-US" smtClean="0"/>
              <a:t>Второй уровень</a:t>
            </a:r>
          </a:p>
          <a:p>
            <a:pPr lvl="2"/>
            <a:r>
              <a:rPr altLang="zh-CN" lang="en-US" smtClean="0"/>
              <a:t>Третий уровень</a:t>
            </a:r>
          </a:p>
          <a:p>
            <a:pPr lvl="3"/>
            <a:r>
              <a:rPr altLang="zh-CN" lang="en-US" smtClean="0"/>
              <a:t>Четвертый уровень</a:t>
            </a:r>
          </a:p>
          <a:p>
            <a:pPr lvl="4"/>
            <a:r>
              <a:rPr altLang="zh-CN" lang="en-US" smtClean="0"/>
              <a:t>Пятый уровень</a:t>
            </a:r>
          </a:p>
        </p:txBody>
      </p:sp>
      <p:sp>
        <p:nvSpPr>
          <p:cNvPr id="1048623" name=""/>
          <p:cNvSpPr/>
          <p:nvPr>
            <p:ph type="dt" sz="half" idx="2"/>
          </p:nvPr>
        </p:nvSpPr>
        <p:spPr>
          <a:xfrm rot="0">
            <a:off x="457200" y="6356350"/>
            <a:ext cx="2133600" cy="365125"/>
          </a:xfrm>
          <a:prstGeom prst="rect"/>
          <a:noFill/>
          <a:ln>
            <a:noFill/>
          </a:ln>
        </p:spPr>
        <p:txBody>
          <a:bodyPr anchor="ctr" bIns="45720" lIns="91440" rIns="91440" tIns="45720"/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5pPr>
          </a:lstStyle>
          <a:p>
            <a:pPr algn="l" lvl="0"/>
            <a:fld id="{566ABCEB-ACFC-4714-9973-3DA970169C29}" type="datetime1">
              <a:rPr sz="1200">
                <a:solidFill>
                  <a:srgbClr val="898989"/>
                </a:solidFill>
              </a:rPr>
              <a:pPr algn="l" lvl="0"/>
            </a:fld>
            <a:endParaRPr sz="1200">
              <a:solidFill>
                <a:srgbClr val="898989"/>
              </a:solidFill>
            </a:endParaRPr>
          </a:p>
        </p:txBody>
      </p:sp>
      <p:sp>
        <p:nvSpPr>
          <p:cNvPr id="1048625" name=""/>
          <p:cNvSpPr/>
          <p:nvPr>
            <p:ph type="sldNum" sz="quarter" idx="4"/>
          </p:nvPr>
        </p:nvSpPr>
        <p:spPr>
          <a:xfrm rot="0">
            <a:off x="6553200" y="6356350"/>
            <a:ext cx="2133600" cy="365125"/>
          </a:xfrm>
          <a:prstGeom prst="rect"/>
          <a:noFill/>
          <a:ln>
            <a:noFill/>
          </a:ln>
        </p:spPr>
        <p:txBody>
          <a:bodyPr anchor="ctr" bIns="45720" lIns="91440" rIns="91440" tIns="45720"/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5pPr>
          </a:lstStyle>
          <a:p>
            <a:pPr algn="r" lvl="0"/>
            <a:fld id="{566ABCEB-ACFC-4714-9973-3DA970169C29}" type="slidenum">
              <a:rPr sz="1200">
                <a:solidFill>
                  <a:srgbClr val="898989"/>
                </a:solidFill>
              </a:rPr>
              <a:pPr algn="r" lvl="0"/>
            </a:fld>
            <a:endParaRPr sz="1200">
              <a:solidFill>
                <a:srgbClr val="898989"/>
              </a:solidFill>
            </a:endParaRPr>
          </a:p>
        </p:txBody>
      </p:sp>
      <p:sp>
        <p:nvSpPr>
          <p:cNvPr id="1048624" name=""/>
          <p:cNvSpPr/>
          <p:nvPr>
            <p:ph type="ftr" sz="quarter" idx="3"/>
          </p:nvPr>
        </p:nvSpPr>
        <p:spPr>
          <a:xfrm rot="0">
            <a:off x="3124200" y="6356350"/>
            <a:ext cx="2895600" cy="365125"/>
          </a:xfrm>
          <a:prstGeom prst="rect"/>
          <a:noFill/>
          <a:ln>
            <a:noFill/>
          </a:ln>
        </p:spPr>
        <p:txBody>
          <a:bodyPr anchor="ctr" bIns="45720" lIns="91440" rIns="91440" tIns="45720"/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5pPr>
          </a:lstStyle>
          <a:p>
            <a:pPr algn="ctr" lvl="0"/>
            <a:endParaRPr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">
  <p:cSld name="Титульный слайд">
    <p:spTree>
      <p:nvGrpSpPr>
        <p:cNvPr id="7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5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altLang="zh-CN" lang="en-US" smtClean="0"/>
              <a:t>Образец заголовка</a:t>
            </a:r>
            <a:endParaRPr altLang="en-US" lang="zh-CN"/>
          </a:p>
        </p:txBody>
      </p:sp>
      <p:sp>
        <p:nvSpPr>
          <p:cNvPr id="1048666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algn="ctr" indent="0" marL="0">
              <a:buNone/>
              <a:defRPr sz="2400"/>
            </a:lvl1pPr>
            <a:lvl2pPr algn="ctr" indent="0" marL="457200">
              <a:buNone/>
              <a:defRPr sz="2000"/>
            </a:lvl2pPr>
            <a:lvl3pPr algn="ctr" indent="0" marL="914400">
              <a:buNone/>
              <a:defRPr sz="1800"/>
            </a:lvl3pPr>
            <a:lvl4pPr algn="ctr" indent="0" marL="1371600">
              <a:buNone/>
              <a:defRPr sz="1600"/>
            </a:lvl4pPr>
            <a:lvl5pPr algn="ctr" indent="0" marL="1828800">
              <a:buNone/>
              <a:defRPr sz="1600"/>
            </a:lvl5pPr>
            <a:lvl6pPr algn="ctr" indent="0" marL="2286000">
              <a:buNone/>
              <a:defRPr sz="1600"/>
            </a:lvl6pPr>
            <a:lvl7pPr algn="ctr" indent="0" marL="2743200">
              <a:buNone/>
              <a:defRPr sz="1600"/>
            </a:lvl7pPr>
            <a:lvl8pPr algn="ctr" indent="0" marL="3200400">
              <a:buNone/>
              <a:defRPr sz="1600"/>
            </a:lvl8pPr>
            <a:lvl9pPr algn="ctr" indent="0" marL="3657600">
              <a:buNone/>
              <a:defRPr sz="1600"/>
            </a:lvl9pPr>
          </a:lstStyle>
          <a:p>
            <a:r>
              <a:rPr altLang="zh-CN" lang="en-US" smtClean="0"/>
              <a:t>Образец подзаголовка</a:t>
            </a:r>
            <a:endParaRPr altLang="en-US" lang="zh-CN"/>
          </a:p>
        </p:txBody>
      </p:sp>
      <p:sp>
        <p:nvSpPr>
          <p:cNvPr id="1048632" name=""/>
          <p:cNvSpPr/>
          <p:nvPr>
            <p:ph type="dt" sz="half" idx="2"/>
          </p:nvPr>
        </p:nvSpPr>
        <p:spPr>
          <a:xfrm rot="0">
            <a:off x="457200" y="6356350"/>
            <a:ext cx="2133600" cy="365125"/>
          </a:xfrm>
          <a:prstGeom prst="rect"/>
          <a:noFill/>
          <a:ln>
            <a:noFill/>
          </a:ln>
        </p:spPr>
        <p:txBody>
          <a:bodyPr anchor="ctr" bIns="45720" lIns="91440" rIns="91440" tIns="45720"/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5pPr>
          </a:lstStyle>
          <a:p>
            <a:pPr algn="l" lvl="0"/>
            <a:fld id="{566ABCEB-ACFC-4714-9973-3DA970169C29}" type="datetime1">
              <a:rPr sz="1200">
                <a:solidFill>
                  <a:srgbClr val="898989"/>
                </a:solidFill>
              </a:rPr>
              <a:pPr algn="l" lvl="0"/>
            </a:fld>
            <a:endParaRPr sz="1200">
              <a:solidFill>
                <a:srgbClr val="898989"/>
              </a:solidFill>
            </a:endParaRPr>
          </a:p>
        </p:txBody>
      </p:sp>
      <p:sp>
        <p:nvSpPr>
          <p:cNvPr id="1048634" name=""/>
          <p:cNvSpPr/>
          <p:nvPr>
            <p:ph type="sldNum" sz="quarter" idx="4"/>
          </p:nvPr>
        </p:nvSpPr>
        <p:spPr>
          <a:xfrm rot="0">
            <a:off x="6553200" y="6356350"/>
            <a:ext cx="2133600" cy="365125"/>
          </a:xfrm>
          <a:prstGeom prst="rect"/>
          <a:noFill/>
          <a:ln>
            <a:noFill/>
          </a:ln>
        </p:spPr>
        <p:txBody>
          <a:bodyPr anchor="ctr" bIns="45720" lIns="91440" rIns="91440" tIns="45720"/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5pPr>
          </a:lstStyle>
          <a:p>
            <a:pPr algn="r" lvl="0"/>
            <a:fld id="{566ABCEB-ACFC-4714-9973-3DA970169C29}" type="slidenum">
              <a:rPr sz="1200">
                <a:solidFill>
                  <a:srgbClr val="898989"/>
                </a:solidFill>
              </a:rPr>
              <a:pPr algn="r" lvl="0"/>
            </a:fld>
            <a:endParaRPr sz="1200">
              <a:solidFill>
                <a:srgbClr val="898989"/>
              </a:solidFill>
            </a:endParaRPr>
          </a:p>
        </p:txBody>
      </p:sp>
      <p:sp>
        <p:nvSpPr>
          <p:cNvPr id="1048633" name=""/>
          <p:cNvSpPr/>
          <p:nvPr>
            <p:ph type="ftr" sz="quarter" idx="3"/>
          </p:nvPr>
        </p:nvSpPr>
        <p:spPr>
          <a:xfrm rot="0">
            <a:off x="3124200" y="6356350"/>
            <a:ext cx="2895600" cy="365125"/>
          </a:xfrm>
          <a:prstGeom prst="rect"/>
          <a:noFill/>
          <a:ln>
            <a:noFill/>
          </a:ln>
        </p:spPr>
        <p:txBody>
          <a:bodyPr anchor="ctr" bIns="45720" lIns="91440" rIns="91440" tIns="45720"/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5pPr>
          </a:lstStyle>
          <a:p>
            <a:pPr algn="ctr" lvl="0"/>
            <a:endParaRPr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Заголовок и объект">
    <p:spTree>
      <p:nvGrpSpPr>
        <p:cNvPr id="5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7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Образец заголовка</a:t>
            </a:r>
            <a:endParaRPr altLang="en-US" lang="zh-CN"/>
          </a:p>
        </p:txBody>
      </p:sp>
      <p:sp>
        <p:nvSpPr>
          <p:cNvPr id="1048638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altLang="zh-CN" lang="en-US" smtClean="0"/>
              <a:t>Образец текста</a:t>
            </a:r>
          </a:p>
          <a:p>
            <a:pPr lvl="1"/>
            <a:r>
              <a:rPr altLang="zh-CN" lang="en-US" smtClean="0"/>
              <a:t>Второй уровень</a:t>
            </a:r>
          </a:p>
          <a:p>
            <a:pPr lvl="2"/>
            <a:r>
              <a:rPr altLang="zh-CN" lang="en-US" smtClean="0"/>
              <a:t>Третий уровень</a:t>
            </a:r>
          </a:p>
          <a:p>
            <a:pPr lvl="3"/>
            <a:r>
              <a:rPr altLang="zh-CN" lang="en-US" smtClean="0"/>
              <a:t>Четвертый уровень</a:t>
            </a:r>
          </a:p>
          <a:p>
            <a:pPr lvl="4"/>
            <a:r>
              <a:rPr altLang="zh-CN" lang="en-US" smtClean="0"/>
              <a:t>Пятый уровень</a:t>
            </a:r>
          </a:p>
        </p:txBody>
      </p:sp>
      <p:sp>
        <p:nvSpPr>
          <p:cNvPr id="1048632" name=""/>
          <p:cNvSpPr/>
          <p:nvPr>
            <p:ph type="dt" sz="half" idx="2"/>
          </p:nvPr>
        </p:nvSpPr>
        <p:spPr>
          <a:xfrm rot="0">
            <a:off x="457200" y="6356350"/>
            <a:ext cx="2133600" cy="365125"/>
          </a:xfrm>
          <a:prstGeom prst="rect"/>
          <a:noFill/>
          <a:ln>
            <a:noFill/>
          </a:ln>
        </p:spPr>
        <p:txBody>
          <a:bodyPr anchor="ctr" bIns="45720" lIns="91440" rIns="91440" tIns="45720"/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5pPr>
          </a:lstStyle>
          <a:p>
            <a:pPr algn="l" lvl="0"/>
            <a:fld id="{566ABCEB-ACFC-4714-9973-3DA970169C29}" type="datetime1">
              <a:rPr sz="1200">
                <a:solidFill>
                  <a:srgbClr val="898989"/>
                </a:solidFill>
              </a:rPr>
              <a:pPr algn="l" lvl="0"/>
            </a:fld>
            <a:endParaRPr sz="1200">
              <a:solidFill>
                <a:srgbClr val="898989"/>
              </a:solidFill>
            </a:endParaRPr>
          </a:p>
        </p:txBody>
      </p:sp>
      <p:sp>
        <p:nvSpPr>
          <p:cNvPr id="1048634" name=""/>
          <p:cNvSpPr/>
          <p:nvPr>
            <p:ph type="sldNum" sz="quarter" idx="4"/>
          </p:nvPr>
        </p:nvSpPr>
        <p:spPr>
          <a:xfrm rot="0">
            <a:off x="6553200" y="6356350"/>
            <a:ext cx="2133600" cy="365125"/>
          </a:xfrm>
          <a:prstGeom prst="rect"/>
          <a:noFill/>
          <a:ln>
            <a:noFill/>
          </a:ln>
        </p:spPr>
        <p:txBody>
          <a:bodyPr anchor="ctr" bIns="45720" lIns="91440" rIns="91440" tIns="45720"/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5pPr>
          </a:lstStyle>
          <a:p>
            <a:pPr algn="r" lvl="0"/>
            <a:fld id="{566ABCEB-ACFC-4714-9973-3DA970169C29}" type="slidenum">
              <a:rPr sz="1200">
                <a:solidFill>
                  <a:srgbClr val="898989"/>
                </a:solidFill>
              </a:rPr>
              <a:pPr algn="r" lvl="0"/>
            </a:fld>
            <a:endParaRPr sz="1200">
              <a:solidFill>
                <a:srgbClr val="898989"/>
              </a:solidFill>
            </a:endParaRPr>
          </a:p>
        </p:txBody>
      </p:sp>
      <p:sp>
        <p:nvSpPr>
          <p:cNvPr id="1048633" name=""/>
          <p:cNvSpPr/>
          <p:nvPr>
            <p:ph type="ftr" sz="quarter" idx="3"/>
          </p:nvPr>
        </p:nvSpPr>
        <p:spPr>
          <a:xfrm rot="0">
            <a:off x="3124200" y="6356350"/>
            <a:ext cx="2895600" cy="365125"/>
          </a:xfrm>
          <a:prstGeom prst="rect"/>
          <a:noFill/>
          <a:ln>
            <a:noFill/>
          </a:ln>
        </p:spPr>
        <p:txBody>
          <a:bodyPr anchor="ctr" bIns="45720" lIns="91440" rIns="91440" tIns="45720"/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5pPr>
          </a:lstStyle>
          <a:p>
            <a:pPr algn="ctr" lvl="0"/>
            <a:endParaRPr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Заголовок раздела">
    <p:spTree>
      <p:nvGrpSpPr>
        <p:cNvPr id="7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7" name="Title 1"/>
          <p:cNvSpPr>
            <a:spLocks noGrp="1"/>
          </p:cNvSpPr>
          <p:nvPr>
            <p:ph type="title"/>
          </p:nvPr>
        </p:nvSpPr>
        <p:spPr>
          <a:xfrm>
            <a:off x="623887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altLang="zh-CN" lang="en-US" smtClean="0"/>
              <a:t>Образец заголовка</a:t>
            </a:r>
            <a:endParaRPr altLang="en-US" lang="zh-CN"/>
          </a:p>
        </p:txBody>
      </p:sp>
      <p:sp>
        <p:nvSpPr>
          <p:cNvPr id="1048668" name="Text Placeholder 2"/>
          <p:cNvSpPr>
            <a:spLocks noGrp="1"/>
          </p:cNvSpPr>
          <p:nvPr>
            <p:ph type="body" idx="1"/>
          </p:nvPr>
        </p:nvSpPr>
        <p:spPr>
          <a:xfrm>
            <a:off x="623887" y="4589463"/>
            <a:ext cx="7886700" cy="1500187"/>
          </a:xfrm>
        </p:spPr>
        <p:txBody>
          <a:bodyPr/>
          <a:lstStyle>
            <a:lvl1pPr indent="0" marL="0">
              <a:buNone/>
              <a:defRPr sz="2400"/>
            </a:lvl1pPr>
            <a:lvl2pPr indent="0" marL="457200">
              <a:buNone/>
              <a:defRPr sz="2000"/>
            </a:lvl2pPr>
            <a:lvl3pPr indent="0" marL="914400">
              <a:buNone/>
              <a:defRPr sz="1800"/>
            </a:lvl3pPr>
            <a:lvl4pPr indent="0" marL="1371600">
              <a:buNone/>
              <a:defRPr sz="1600"/>
            </a:lvl4pPr>
            <a:lvl5pPr indent="0" marL="1828800">
              <a:buNone/>
              <a:defRPr sz="1600"/>
            </a:lvl5pPr>
            <a:lvl6pPr indent="0" marL="2286000">
              <a:buNone/>
              <a:defRPr sz="1600"/>
            </a:lvl6pPr>
            <a:lvl7pPr indent="0" marL="2743200">
              <a:buNone/>
              <a:defRPr sz="1600"/>
            </a:lvl7pPr>
            <a:lvl8pPr indent="0" marL="3200400">
              <a:buNone/>
              <a:defRPr sz="1600"/>
            </a:lvl8pPr>
            <a:lvl9pPr indent="0" marL="3657600">
              <a:buNone/>
              <a:defRPr sz="1600"/>
            </a:lvl9pPr>
          </a:lstStyle>
          <a:p>
            <a:pPr lvl="0"/>
            <a:r>
              <a:rPr altLang="zh-CN" lang="en-US" smtClean="0"/>
              <a:t>Образец текста</a:t>
            </a:r>
          </a:p>
        </p:txBody>
      </p:sp>
      <p:sp>
        <p:nvSpPr>
          <p:cNvPr id="1048632" name=""/>
          <p:cNvSpPr/>
          <p:nvPr>
            <p:ph type="dt" sz="half" idx="2"/>
          </p:nvPr>
        </p:nvSpPr>
        <p:spPr>
          <a:xfrm rot="0">
            <a:off x="457200" y="6356350"/>
            <a:ext cx="2133600" cy="365125"/>
          </a:xfrm>
          <a:prstGeom prst="rect"/>
          <a:noFill/>
          <a:ln>
            <a:noFill/>
          </a:ln>
        </p:spPr>
        <p:txBody>
          <a:bodyPr anchor="ctr" bIns="45720" lIns="91440" rIns="91440" tIns="45720"/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5pPr>
          </a:lstStyle>
          <a:p>
            <a:pPr algn="l" lvl="0"/>
            <a:fld id="{566ABCEB-ACFC-4714-9973-3DA970169C29}" type="datetime1">
              <a:rPr sz="1200">
                <a:solidFill>
                  <a:srgbClr val="898989"/>
                </a:solidFill>
              </a:rPr>
              <a:pPr algn="l" lvl="0"/>
            </a:fld>
            <a:endParaRPr sz="1200">
              <a:solidFill>
                <a:srgbClr val="898989"/>
              </a:solidFill>
            </a:endParaRPr>
          </a:p>
        </p:txBody>
      </p:sp>
      <p:sp>
        <p:nvSpPr>
          <p:cNvPr id="1048634" name=""/>
          <p:cNvSpPr/>
          <p:nvPr>
            <p:ph type="sldNum" sz="quarter" idx="4"/>
          </p:nvPr>
        </p:nvSpPr>
        <p:spPr>
          <a:xfrm rot="0">
            <a:off x="6553200" y="6356350"/>
            <a:ext cx="2133600" cy="365125"/>
          </a:xfrm>
          <a:prstGeom prst="rect"/>
          <a:noFill/>
          <a:ln>
            <a:noFill/>
          </a:ln>
        </p:spPr>
        <p:txBody>
          <a:bodyPr anchor="ctr" bIns="45720" lIns="91440" rIns="91440" tIns="45720"/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5pPr>
          </a:lstStyle>
          <a:p>
            <a:pPr algn="r" lvl="0"/>
            <a:fld id="{566ABCEB-ACFC-4714-9973-3DA970169C29}" type="slidenum">
              <a:rPr sz="1200">
                <a:solidFill>
                  <a:srgbClr val="898989"/>
                </a:solidFill>
              </a:rPr>
              <a:pPr algn="r" lvl="0"/>
            </a:fld>
            <a:endParaRPr sz="1200">
              <a:solidFill>
                <a:srgbClr val="898989"/>
              </a:solidFill>
            </a:endParaRPr>
          </a:p>
        </p:txBody>
      </p:sp>
      <p:sp>
        <p:nvSpPr>
          <p:cNvPr id="1048633" name=""/>
          <p:cNvSpPr/>
          <p:nvPr>
            <p:ph type="ftr" sz="quarter" idx="3"/>
          </p:nvPr>
        </p:nvSpPr>
        <p:spPr>
          <a:xfrm rot="0">
            <a:off x="3124200" y="6356350"/>
            <a:ext cx="2895600" cy="365125"/>
          </a:xfrm>
          <a:prstGeom prst="rect"/>
          <a:noFill/>
          <a:ln>
            <a:noFill/>
          </a:ln>
        </p:spPr>
        <p:txBody>
          <a:bodyPr anchor="ctr" bIns="45720" lIns="91440" rIns="91440" tIns="45720"/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5pPr>
          </a:lstStyle>
          <a:p>
            <a:pPr algn="ctr" lvl="0"/>
            <a:endParaRPr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Два объекта">
    <p:spTree>
      <p:nvGrpSpPr>
        <p:cNvPr id="8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9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Образец заголовка</a:t>
            </a:r>
            <a:endParaRPr altLang="en-US" lang="zh-CN"/>
          </a:p>
        </p:txBody>
      </p:sp>
      <p:sp>
        <p:nvSpPr>
          <p:cNvPr id="1048670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p>
            <a:pPr lvl="0"/>
            <a:r>
              <a:rPr altLang="zh-CN" lang="en-US" smtClean="0"/>
              <a:t>Образец текста</a:t>
            </a:r>
          </a:p>
          <a:p>
            <a:pPr lvl="1"/>
            <a:r>
              <a:rPr altLang="zh-CN" lang="en-US" smtClean="0"/>
              <a:t>Второй уровень</a:t>
            </a:r>
          </a:p>
          <a:p>
            <a:pPr lvl="2"/>
            <a:r>
              <a:rPr altLang="zh-CN" lang="en-US" smtClean="0"/>
              <a:t>Третий уровень</a:t>
            </a:r>
          </a:p>
          <a:p>
            <a:pPr lvl="3"/>
            <a:r>
              <a:rPr altLang="zh-CN" lang="en-US" smtClean="0"/>
              <a:t>Четвертый уровень</a:t>
            </a:r>
          </a:p>
          <a:p>
            <a:pPr lvl="4"/>
            <a:r>
              <a:rPr altLang="zh-CN" lang="en-US" smtClean="0"/>
              <a:t>Пятый уровень</a:t>
            </a:r>
          </a:p>
        </p:txBody>
      </p:sp>
      <p:sp>
        <p:nvSpPr>
          <p:cNvPr id="1048671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p>
            <a:pPr lvl="0"/>
            <a:r>
              <a:rPr altLang="zh-CN" lang="en-US" smtClean="0"/>
              <a:t>Образец текста</a:t>
            </a:r>
          </a:p>
          <a:p>
            <a:pPr lvl="1"/>
            <a:r>
              <a:rPr altLang="zh-CN" lang="en-US" smtClean="0"/>
              <a:t>Второй уровень</a:t>
            </a:r>
          </a:p>
          <a:p>
            <a:pPr lvl="2"/>
            <a:r>
              <a:rPr altLang="zh-CN" lang="en-US" smtClean="0"/>
              <a:t>Третий уровень</a:t>
            </a:r>
          </a:p>
          <a:p>
            <a:pPr lvl="3"/>
            <a:r>
              <a:rPr altLang="zh-CN" lang="en-US" smtClean="0"/>
              <a:t>Четвертый уровень</a:t>
            </a:r>
          </a:p>
          <a:p>
            <a:pPr lvl="4"/>
            <a:r>
              <a:rPr altLang="zh-CN" lang="en-US" smtClean="0"/>
              <a:t>Пятый уровень</a:t>
            </a:r>
          </a:p>
        </p:txBody>
      </p:sp>
      <p:sp>
        <p:nvSpPr>
          <p:cNvPr id="1048632" name=""/>
          <p:cNvSpPr/>
          <p:nvPr>
            <p:ph type="dt" sz="half" idx="2"/>
          </p:nvPr>
        </p:nvSpPr>
        <p:spPr>
          <a:xfrm rot="0">
            <a:off x="457200" y="6356350"/>
            <a:ext cx="2133600" cy="365125"/>
          </a:xfrm>
          <a:prstGeom prst="rect"/>
          <a:noFill/>
          <a:ln>
            <a:noFill/>
          </a:ln>
        </p:spPr>
        <p:txBody>
          <a:bodyPr anchor="ctr" bIns="45720" lIns="91440" rIns="91440" tIns="45720"/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5pPr>
          </a:lstStyle>
          <a:p>
            <a:pPr algn="l" lvl="0"/>
            <a:fld id="{566ABCEB-ACFC-4714-9973-3DA970169C29}" type="datetime1">
              <a:rPr sz="1200">
                <a:solidFill>
                  <a:srgbClr val="898989"/>
                </a:solidFill>
              </a:rPr>
              <a:pPr algn="l" lvl="0"/>
            </a:fld>
            <a:endParaRPr sz="1200">
              <a:solidFill>
                <a:srgbClr val="898989"/>
              </a:solidFill>
            </a:endParaRPr>
          </a:p>
        </p:txBody>
      </p:sp>
      <p:sp>
        <p:nvSpPr>
          <p:cNvPr id="1048634" name=""/>
          <p:cNvSpPr/>
          <p:nvPr>
            <p:ph type="sldNum" sz="quarter" idx="4"/>
          </p:nvPr>
        </p:nvSpPr>
        <p:spPr>
          <a:xfrm rot="0">
            <a:off x="6553200" y="6356350"/>
            <a:ext cx="2133600" cy="365125"/>
          </a:xfrm>
          <a:prstGeom prst="rect"/>
          <a:noFill/>
          <a:ln>
            <a:noFill/>
          </a:ln>
        </p:spPr>
        <p:txBody>
          <a:bodyPr anchor="ctr" bIns="45720" lIns="91440" rIns="91440" tIns="45720"/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5pPr>
          </a:lstStyle>
          <a:p>
            <a:pPr algn="r" lvl="0"/>
            <a:fld id="{566ABCEB-ACFC-4714-9973-3DA970169C29}" type="slidenum">
              <a:rPr sz="1200">
                <a:solidFill>
                  <a:srgbClr val="898989"/>
                </a:solidFill>
              </a:rPr>
              <a:pPr algn="r" lvl="0"/>
            </a:fld>
            <a:endParaRPr sz="1200">
              <a:solidFill>
                <a:srgbClr val="898989"/>
              </a:solidFill>
            </a:endParaRPr>
          </a:p>
        </p:txBody>
      </p:sp>
      <p:sp>
        <p:nvSpPr>
          <p:cNvPr id="1048633" name=""/>
          <p:cNvSpPr/>
          <p:nvPr>
            <p:ph type="ftr" sz="quarter" idx="3"/>
          </p:nvPr>
        </p:nvSpPr>
        <p:spPr>
          <a:xfrm rot="0">
            <a:off x="3124200" y="6356350"/>
            <a:ext cx="2895600" cy="365125"/>
          </a:xfrm>
          <a:prstGeom prst="rect"/>
          <a:noFill/>
          <a:ln>
            <a:noFill/>
          </a:ln>
        </p:spPr>
        <p:txBody>
          <a:bodyPr anchor="ctr" bIns="45720" lIns="91440" rIns="91440" tIns="45720"/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5pPr>
          </a:lstStyle>
          <a:p>
            <a:pPr algn="ctr" lvl="0"/>
            <a:endParaRPr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Сравнение">
    <p:spTree>
      <p:nvGrpSpPr>
        <p:cNvPr id="8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p>
            <a:r>
              <a:rPr altLang="zh-CN" lang="en-US" smtClean="0"/>
              <a:t>Образец заголовка</a:t>
            </a:r>
            <a:endParaRPr altLang="en-US" lang="zh-CN"/>
          </a:p>
        </p:txBody>
      </p:sp>
      <p:sp>
        <p:nvSpPr>
          <p:cNvPr id="1048673" name="Text Placeholder 2"/>
          <p:cNvSpPr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altLang="zh-CN" lang="en-US" smtClean="0"/>
              <a:t>Образец текста</a:t>
            </a:r>
          </a:p>
        </p:txBody>
      </p:sp>
      <p:sp>
        <p:nvSpPr>
          <p:cNvPr id="1048674" name="Content Placeholder 3"/>
          <p:cNvSpPr>
            <a:spLocks noGrp="1"/>
          </p:cNvSpPr>
          <p:nvPr>
            <p:ph sz="half" idx="2"/>
          </p:nvPr>
        </p:nvSpPr>
        <p:spPr>
          <a:xfrm>
            <a:off x="629841" y="2505075"/>
            <a:ext cx="3868340" cy="3684588"/>
          </a:xfrm>
        </p:spPr>
        <p:txBody>
          <a:bodyPr/>
          <a:p>
            <a:pPr lvl="0"/>
            <a:r>
              <a:rPr altLang="zh-CN" lang="en-US" smtClean="0"/>
              <a:t>Образец текста</a:t>
            </a:r>
          </a:p>
          <a:p>
            <a:pPr lvl="1"/>
            <a:r>
              <a:rPr altLang="zh-CN" lang="en-US" smtClean="0"/>
              <a:t>Второй уровень</a:t>
            </a:r>
          </a:p>
          <a:p>
            <a:pPr lvl="2"/>
            <a:r>
              <a:rPr altLang="zh-CN" lang="en-US" smtClean="0"/>
              <a:t>Третий уровень</a:t>
            </a:r>
          </a:p>
          <a:p>
            <a:pPr lvl="3"/>
            <a:r>
              <a:rPr altLang="zh-CN" lang="en-US" smtClean="0"/>
              <a:t>Четвертый уровень</a:t>
            </a:r>
          </a:p>
          <a:p>
            <a:pPr lvl="4"/>
            <a:r>
              <a:rPr altLang="zh-CN" lang="en-US" smtClean="0"/>
              <a:t>Пятый уровень</a:t>
            </a:r>
          </a:p>
        </p:txBody>
      </p:sp>
      <p:sp>
        <p:nvSpPr>
          <p:cNvPr id="104867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altLang="zh-CN" lang="en-US" smtClean="0"/>
              <a:t>Образец текста</a:t>
            </a:r>
          </a:p>
        </p:txBody>
      </p:sp>
      <p:sp>
        <p:nvSpPr>
          <p:cNvPr id="104867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p>
            <a:pPr lvl="0"/>
            <a:r>
              <a:rPr altLang="zh-CN" lang="en-US" smtClean="0"/>
              <a:t>Образец текста</a:t>
            </a:r>
          </a:p>
          <a:p>
            <a:pPr lvl="1"/>
            <a:r>
              <a:rPr altLang="zh-CN" lang="en-US" smtClean="0"/>
              <a:t>Второй уровень</a:t>
            </a:r>
          </a:p>
          <a:p>
            <a:pPr lvl="2"/>
            <a:r>
              <a:rPr altLang="zh-CN" lang="en-US" smtClean="0"/>
              <a:t>Третий уровень</a:t>
            </a:r>
          </a:p>
          <a:p>
            <a:pPr lvl="3"/>
            <a:r>
              <a:rPr altLang="zh-CN" lang="en-US" smtClean="0"/>
              <a:t>Четвертый уровень</a:t>
            </a:r>
          </a:p>
          <a:p>
            <a:pPr lvl="4"/>
            <a:r>
              <a:rPr altLang="zh-CN" lang="en-US" smtClean="0"/>
              <a:t>Пятый уровень</a:t>
            </a:r>
          </a:p>
        </p:txBody>
      </p:sp>
      <p:sp>
        <p:nvSpPr>
          <p:cNvPr id="1048632" name=""/>
          <p:cNvSpPr/>
          <p:nvPr>
            <p:ph type="dt" sz="half" idx="2"/>
          </p:nvPr>
        </p:nvSpPr>
        <p:spPr>
          <a:xfrm rot="0">
            <a:off x="457200" y="6356350"/>
            <a:ext cx="2133600" cy="365125"/>
          </a:xfrm>
          <a:prstGeom prst="rect"/>
          <a:noFill/>
          <a:ln>
            <a:noFill/>
          </a:ln>
        </p:spPr>
        <p:txBody>
          <a:bodyPr anchor="ctr" bIns="45720" lIns="91440" rIns="91440" tIns="45720"/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5pPr>
          </a:lstStyle>
          <a:p>
            <a:pPr algn="l" lvl="0"/>
            <a:fld id="{566ABCEB-ACFC-4714-9973-3DA970169C29}" type="datetime1">
              <a:rPr sz="1200">
                <a:solidFill>
                  <a:srgbClr val="898989"/>
                </a:solidFill>
              </a:rPr>
              <a:pPr algn="l" lvl="0"/>
            </a:fld>
            <a:endParaRPr sz="1200">
              <a:solidFill>
                <a:srgbClr val="898989"/>
              </a:solidFill>
            </a:endParaRPr>
          </a:p>
        </p:txBody>
      </p:sp>
      <p:sp>
        <p:nvSpPr>
          <p:cNvPr id="1048634" name=""/>
          <p:cNvSpPr/>
          <p:nvPr>
            <p:ph type="sldNum" sz="quarter" idx="4"/>
          </p:nvPr>
        </p:nvSpPr>
        <p:spPr>
          <a:xfrm rot="0">
            <a:off x="6553200" y="6356350"/>
            <a:ext cx="2133600" cy="365125"/>
          </a:xfrm>
          <a:prstGeom prst="rect"/>
          <a:noFill/>
          <a:ln>
            <a:noFill/>
          </a:ln>
        </p:spPr>
        <p:txBody>
          <a:bodyPr anchor="ctr" bIns="45720" lIns="91440" rIns="91440" tIns="45720"/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5pPr>
          </a:lstStyle>
          <a:p>
            <a:pPr algn="r" lvl="0"/>
            <a:fld id="{566ABCEB-ACFC-4714-9973-3DA970169C29}" type="slidenum">
              <a:rPr sz="1200">
                <a:solidFill>
                  <a:srgbClr val="898989"/>
                </a:solidFill>
              </a:rPr>
              <a:pPr algn="r" lvl="0"/>
            </a:fld>
            <a:endParaRPr sz="1200">
              <a:solidFill>
                <a:srgbClr val="898989"/>
              </a:solidFill>
            </a:endParaRPr>
          </a:p>
        </p:txBody>
      </p:sp>
      <p:sp>
        <p:nvSpPr>
          <p:cNvPr id="1048633" name=""/>
          <p:cNvSpPr/>
          <p:nvPr>
            <p:ph type="ftr" sz="quarter" idx="3"/>
          </p:nvPr>
        </p:nvSpPr>
        <p:spPr>
          <a:xfrm rot="0">
            <a:off x="3124200" y="6356350"/>
            <a:ext cx="2895600" cy="365125"/>
          </a:xfrm>
          <a:prstGeom prst="rect"/>
          <a:noFill/>
          <a:ln>
            <a:noFill/>
          </a:ln>
        </p:spPr>
        <p:txBody>
          <a:bodyPr anchor="ctr" bIns="45720" lIns="91440" rIns="91440" tIns="45720"/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5pPr>
          </a:lstStyle>
          <a:p>
            <a:pPr algn="ctr" lvl="0"/>
            <a:endParaRPr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Сравнение">
    <p:spTree>
      <p:nvGrpSpPr>
        <p:cNvPr id="13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41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p>
            <a:r>
              <a:rPr altLang="zh-CN" lang="en-US" smtClean="0"/>
              <a:t>Образец заголовка</a:t>
            </a:r>
            <a:endParaRPr altLang="en-US" lang="zh-CN"/>
          </a:p>
        </p:txBody>
      </p:sp>
      <p:sp>
        <p:nvSpPr>
          <p:cNvPr id="1048742" name="Text Placeholder 2"/>
          <p:cNvSpPr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altLang="zh-CN" lang="en-US" smtClean="0"/>
              <a:t>Образец текста</a:t>
            </a:r>
          </a:p>
        </p:txBody>
      </p:sp>
      <p:sp>
        <p:nvSpPr>
          <p:cNvPr id="1048743" name="Content Placeholder 3"/>
          <p:cNvSpPr>
            <a:spLocks noGrp="1"/>
          </p:cNvSpPr>
          <p:nvPr>
            <p:ph sz="half" idx="2"/>
          </p:nvPr>
        </p:nvSpPr>
        <p:spPr>
          <a:xfrm>
            <a:off x="629841" y="2505075"/>
            <a:ext cx="3868340" cy="3684588"/>
          </a:xfrm>
        </p:spPr>
        <p:txBody>
          <a:bodyPr/>
          <a:p>
            <a:pPr lvl="0"/>
            <a:r>
              <a:rPr altLang="zh-CN" lang="en-US" smtClean="0"/>
              <a:t>Образец текста</a:t>
            </a:r>
          </a:p>
          <a:p>
            <a:pPr lvl="1"/>
            <a:r>
              <a:rPr altLang="zh-CN" lang="en-US" smtClean="0"/>
              <a:t>Второй уровень</a:t>
            </a:r>
          </a:p>
          <a:p>
            <a:pPr lvl="2"/>
            <a:r>
              <a:rPr altLang="zh-CN" lang="en-US" smtClean="0"/>
              <a:t>Третий уровень</a:t>
            </a:r>
          </a:p>
          <a:p>
            <a:pPr lvl="3"/>
            <a:r>
              <a:rPr altLang="zh-CN" lang="en-US" smtClean="0"/>
              <a:t>Четвертый уровень</a:t>
            </a:r>
          </a:p>
          <a:p>
            <a:pPr lvl="4"/>
            <a:r>
              <a:rPr altLang="zh-CN" lang="en-US" smtClean="0"/>
              <a:t>Пятый уровень</a:t>
            </a:r>
          </a:p>
        </p:txBody>
      </p:sp>
      <p:sp>
        <p:nvSpPr>
          <p:cNvPr id="1048744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altLang="zh-CN" lang="en-US" smtClean="0"/>
              <a:t>Образец текста</a:t>
            </a:r>
          </a:p>
        </p:txBody>
      </p:sp>
      <p:sp>
        <p:nvSpPr>
          <p:cNvPr id="1048745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p>
            <a:pPr lvl="0"/>
            <a:r>
              <a:rPr altLang="zh-CN" lang="en-US" smtClean="0"/>
              <a:t>Образец текста</a:t>
            </a:r>
          </a:p>
          <a:p>
            <a:pPr lvl="1"/>
            <a:r>
              <a:rPr altLang="zh-CN" lang="en-US" smtClean="0"/>
              <a:t>Второй уровень</a:t>
            </a:r>
          </a:p>
          <a:p>
            <a:pPr lvl="2"/>
            <a:r>
              <a:rPr altLang="zh-CN" lang="en-US" smtClean="0"/>
              <a:t>Третий уровень</a:t>
            </a:r>
          </a:p>
          <a:p>
            <a:pPr lvl="3"/>
            <a:r>
              <a:rPr altLang="zh-CN" lang="en-US" smtClean="0"/>
              <a:t>Четвертый уровень</a:t>
            </a:r>
          </a:p>
          <a:p>
            <a:pPr lvl="4"/>
            <a:r>
              <a:rPr altLang="zh-CN" lang="en-US" smtClean="0"/>
              <a:t>Пятый уровень</a:t>
            </a:r>
          </a:p>
        </p:txBody>
      </p:sp>
      <p:sp>
        <p:nvSpPr>
          <p:cNvPr id="1048578" name=""/>
          <p:cNvSpPr/>
          <p:nvPr>
            <p:ph type="dt" sz="half" idx="2"/>
          </p:nvPr>
        </p:nvSpPr>
        <p:spPr>
          <a:xfrm rot="0">
            <a:off x="457200" y="6356350"/>
            <a:ext cx="2133600" cy="365125"/>
          </a:xfrm>
          <a:prstGeom prst="rect"/>
          <a:noFill/>
          <a:ln>
            <a:noFill/>
          </a:ln>
        </p:spPr>
        <p:txBody>
          <a:bodyPr anchor="ctr" bIns="45720" lIns="91440" rIns="91440" tIns="45720"/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5pPr>
          </a:lstStyle>
          <a:p>
            <a:pPr algn="l" lvl="0"/>
            <a:fld id="{566ABCEB-ACFC-4714-9973-3DA970169C29}" type="datetime1">
              <a:rPr altLang="en-US" sz="1200" lang="zh-CN">
                <a:solidFill>
                  <a:srgbClr val="898989"/>
                </a:solidFill>
              </a:rPr>
              <a:pPr algn="l" lvl="0"/>
            </a:fld>
            <a:endParaRPr altLang="en-US" sz="1200" lang="zh-CN">
              <a:solidFill>
                <a:srgbClr val="898989"/>
              </a:solidFill>
            </a:endParaRPr>
          </a:p>
        </p:txBody>
      </p:sp>
      <p:sp>
        <p:nvSpPr>
          <p:cNvPr id="1048580" name=""/>
          <p:cNvSpPr/>
          <p:nvPr>
            <p:ph type="sldNum" sz="quarter" idx="4"/>
          </p:nvPr>
        </p:nvSpPr>
        <p:spPr>
          <a:xfrm rot="0">
            <a:off x="6553200" y="6356350"/>
            <a:ext cx="2133600" cy="365125"/>
          </a:xfrm>
          <a:prstGeom prst="rect"/>
          <a:noFill/>
          <a:ln>
            <a:noFill/>
          </a:ln>
        </p:spPr>
        <p:txBody>
          <a:bodyPr anchor="ctr" bIns="45720" lIns="91440" rIns="91440" tIns="45720"/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5pPr>
          </a:lstStyle>
          <a:p>
            <a:pPr algn="r" lvl="0"/>
            <a:fld id="{566ABCEB-ACFC-4714-9973-3DA970169C29}" type="slidenum">
              <a:rPr altLang="en-US" sz="1200" lang="zh-CN">
                <a:solidFill>
                  <a:srgbClr val="898989"/>
                </a:solidFill>
              </a:rPr>
              <a:pPr algn="r" lvl="0"/>
            </a:fld>
            <a:endParaRPr altLang="en-US" sz="1200" lang="zh-CN">
              <a:solidFill>
                <a:srgbClr val="898989"/>
              </a:solidFill>
            </a:endParaRPr>
          </a:p>
        </p:txBody>
      </p:sp>
      <p:sp>
        <p:nvSpPr>
          <p:cNvPr id="1048579" name=""/>
          <p:cNvSpPr/>
          <p:nvPr>
            <p:ph type="ftr" sz="quarter" idx="3"/>
          </p:nvPr>
        </p:nvSpPr>
        <p:spPr>
          <a:xfrm rot="0">
            <a:off x="3124200" y="6356350"/>
            <a:ext cx="2895600" cy="365125"/>
          </a:xfrm>
          <a:prstGeom prst="rect"/>
          <a:noFill/>
          <a:ln>
            <a:noFill/>
          </a:ln>
        </p:spPr>
        <p:txBody>
          <a:bodyPr anchor="ctr" bIns="45720" lIns="91440" rIns="91440" tIns="45720"/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5pPr>
          </a:lstStyle>
          <a:p>
            <a:pPr algn="ctr" lvl="0"/>
            <a:endParaRPr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Только заголовок">
    <p:spTree>
      <p:nvGrpSpPr>
        <p:cNvPr id="8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7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Образец заголовка</a:t>
            </a:r>
            <a:endParaRPr altLang="en-US" lang="zh-CN"/>
          </a:p>
        </p:txBody>
      </p:sp>
      <p:sp>
        <p:nvSpPr>
          <p:cNvPr id="1048632" name=""/>
          <p:cNvSpPr/>
          <p:nvPr>
            <p:ph type="dt" sz="half" idx="2"/>
          </p:nvPr>
        </p:nvSpPr>
        <p:spPr>
          <a:xfrm rot="0">
            <a:off x="457200" y="6356350"/>
            <a:ext cx="2133600" cy="365125"/>
          </a:xfrm>
          <a:prstGeom prst="rect"/>
          <a:noFill/>
          <a:ln>
            <a:noFill/>
          </a:ln>
        </p:spPr>
        <p:txBody>
          <a:bodyPr anchor="ctr" bIns="45720" lIns="91440" rIns="91440" tIns="45720"/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5pPr>
          </a:lstStyle>
          <a:p>
            <a:pPr algn="l" lvl="0"/>
            <a:fld id="{566ABCEB-ACFC-4714-9973-3DA970169C29}" type="datetime1">
              <a:rPr sz="1200">
                <a:solidFill>
                  <a:srgbClr val="898989"/>
                </a:solidFill>
              </a:rPr>
              <a:pPr algn="l" lvl="0"/>
            </a:fld>
            <a:endParaRPr sz="1200">
              <a:solidFill>
                <a:srgbClr val="898989"/>
              </a:solidFill>
            </a:endParaRPr>
          </a:p>
        </p:txBody>
      </p:sp>
      <p:sp>
        <p:nvSpPr>
          <p:cNvPr id="1048634" name=""/>
          <p:cNvSpPr/>
          <p:nvPr>
            <p:ph type="sldNum" sz="quarter" idx="4"/>
          </p:nvPr>
        </p:nvSpPr>
        <p:spPr>
          <a:xfrm rot="0">
            <a:off x="6553200" y="6356350"/>
            <a:ext cx="2133600" cy="365125"/>
          </a:xfrm>
          <a:prstGeom prst="rect"/>
          <a:noFill/>
          <a:ln>
            <a:noFill/>
          </a:ln>
        </p:spPr>
        <p:txBody>
          <a:bodyPr anchor="ctr" bIns="45720" lIns="91440" rIns="91440" tIns="45720"/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5pPr>
          </a:lstStyle>
          <a:p>
            <a:pPr algn="r" lvl="0"/>
            <a:fld id="{566ABCEB-ACFC-4714-9973-3DA970169C29}" type="slidenum">
              <a:rPr sz="1200">
                <a:solidFill>
                  <a:srgbClr val="898989"/>
                </a:solidFill>
              </a:rPr>
              <a:pPr algn="r" lvl="0"/>
            </a:fld>
            <a:endParaRPr sz="1200">
              <a:solidFill>
                <a:srgbClr val="898989"/>
              </a:solidFill>
            </a:endParaRPr>
          </a:p>
        </p:txBody>
      </p:sp>
      <p:sp>
        <p:nvSpPr>
          <p:cNvPr id="1048633" name=""/>
          <p:cNvSpPr/>
          <p:nvPr>
            <p:ph type="ftr" sz="quarter" idx="3"/>
          </p:nvPr>
        </p:nvSpPr>
        <p:spPr>
          <a:xfrm rot="0">
            <a:off x="3124200" y="6356350"/>
            <a:ext cx="2895600" cy="365125"/>
          </a:xfrm>
          <a:prstGeom prst="rect"/>
          <a:noFill/>
          <a:ln>
            <a:noFill/>
          </a:ln>
        </p:spPr>
        <p:txBody>
          <a:bodyPr anchor="ctr" bIns="45720" lIns="91440" rIns="91440" tIns="45720"/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5pPr>
          </a:lstStyle>
          <a:p>
            <a:pPr algn="ctr" lvl="0"/>
            <a:endParaRPr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Пустой слайд">
    <p:spTree>
      <p:nvGrpSpPr>
        <p:cNvPr id="8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2" name=""/>
          <p:cNvSpPr/>
          <p:nvPr>
            <p:ph type="dt" sz="half" idx="2"/>
          </p:nvPr>
        </p:nvSpPr>
        <p:spPr>
          <a:xfrm rot="0">
            <a:off x="457200" y="6356350"/>
            <a:ext cx="2133600" cy="365125"/>
          </a:xfrm>
          <a:prstGeom prst="rect"/>
          <a:noFill/>
          <a:ln>
            <a:noFill/>
          </a:ln>
        </p:spPr>
        <p:txBody>
          <a:bodyPr anchor="ctr" bIns="45720" lIns="91440" rIns="91440" tIns="45720"/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5pPr>
          </a:lstStyle>
          <a:p>
            <a:pPr algn="l" lvl="0"/>
            <a:fld id="{566ABCEB-ACFC-4714-9973-3DA970169C29}" type="datetime1">
              <a:rPr sz="1200">
                <a:solidFill>
                  <a:srgbClr val="898989"/>
                </a:solidFill>
              </a:rPr>
              <a:pPr algn="l" lvl="0"/>
            </a:fld>
            <a:endParaRPr sz="1200">
              <a:solidFill>
                <a:srgbClr val="898989"/>
              </a:solidFill>
            </a:endParaRPr>
          </a:p>
        </p:txBody>
      </p:sp>
      <p:sp>
        <p:nvSpPr>
          <p:cNvPr id="1048634" name=""/>
          <p:cNvSpPr/>
          <p:nvPr>
            <p:ph type="sldNum" sz="quarter" idx="4"/>
          </p:nvPr>
        </p:nvSpPr>
        <p:spPr>
          <a:xfrm rot="0">
            <a:off x="6553200" y="6356350"/>
            <a:ext cx="2133600" cy="365125"/>
          </a:xfrm>
          <a:prstGeom prst="rect"/>
          <a:noFill/>
          <a:ln>
            <a:noFill/>
          </a:ln>
        </p:spPr>
        <p:txBody>
          <a:bodyPr anchor="ctr" bIns="45720" lIns="91440" rIns="91440" tIns="45720"/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5pPr>
          </a:lstStyle>
          <a:p>
            <a:pPr algn="r" lvl="0"/>
            <a:fld id="{566ABCEB-ACFC-4714-9973-3DA970169C29}" type="slidenum">
              <a:rPr sz="1200">
                <a:solidFill>
                  <a:srgbClr val="898989"/>
                </a:solidFill>
              </a:rPr>
              <a:pPr algn="r" lvl="0"/>
            </a:fld>
            <a:endParaRPr sz="1200">
              <a:solidFill>
                <a:srgbClr val="898989"/>
              </a:solidFill>
            </a:endParaRPr>
          </a:p>
        </p:txBody>
      </p:sp>
      <p:sp>
        <p:nvSpPr>
          <p:cNvPr id="1048633" name=""/>
          <p:cNvSpPr/>
          <p:nvPr>
            <p:ph type="ftr" sz="quarter" idx="3"/>
          </p:nvPr>
        </p:nvSpPr>
        <p:spPr>
          <a:xfrm rot="0">
            <a:off x="3124200" y="6356350"/>
            <a:ext cx="2895600" cy="365125"/>
          </a:xfrm>
          <a:prstGeom prst="rect"/>
          <a:noFill/>
          <a:ln>
            <a:noFill/>
          </a:ln>
        </p:spPr>
        <p:txBody>
          <a:bodyPr anchor="ctr" bIns="45720" lIns="91440" rIns="91440" tIns="45720"/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5pPr>
          </a:lstStyle>
          <a:p>
            <a:pPr algn="ctr" lvl="0"/>
            <a:endParaRPr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Объект с подписью">
    <p:spTree>
      <p:nvGrpSpPr>
        <p:cNvPr id="8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8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altLang="zh-CN" lang="en-US" smtClean="0"/>
              <a:t>Образец заголовка</a:t>
            </a:r>
            <a:endParaRPr altLang="en-US" lang="zh-CN"/>
          </a:p>
        </p:txBody>
      </p:sp>
      <p:sp>
        <p:nvSpPr>
          <p:cNvPr id="1048679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7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altLang="zh-CN" lang="en-US" smtClean="0"/>
              <a:t>Образец текста</a:t>
            </a:r>
          </a:p>
        </p:txBody>
      </p:sp>
      <p:sp>
        <p:nvSpPr>
          <p:cNvPr id="1048680" name="Content Placeholder 2"/>
          <p:cNvSpPr>
            <a:spLocks noGrp="1"/>
          </p:cNvSpPr>
          <p:nvPr>
            <p:ph idx="1"/>
          </p:nvPr>
        </p:nvSpPr>
        <p:spPr>
          <a:xfrm>
            <a:off x="3887391" y="987424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altLang="zh-CN" lang="en-US" smtClean="0"/>
              <a:t>Образец текста</a:t>
            </a:r>
          </a:p>
          <a:p>
            <a:pPr lvl="1"/>
            <a:r>
              <a:rPr altLang="zh-CN" lang="en-US" smtClean="0"/>
              <a:t>Второй уровень</a:t>
            </a:r>
          </a:p>
          <a:p>
            <a:pPr lvl="2"/>
            <a:r>
              <a:rPr altLang="zh-CN" lang="en-US" smtClean="0"/>
              <a:t>Третий уровень</a:t>
            </a:r>
          </a:p>
          <a:p>
            <a:pPr lvl="3"/>
            <a:r>
              <a:rPr altLang="zh-CN" lang="en-US" smtClean="0"/>
              <a:t>Четвертый уровень</a:t>
            </a:r>
          </a:p>
          <a:p>
            <a:pPr lvl="4"/>
            <a:r>
              <a:rPr altLang="zh-CN" lang="en-US" smtClean="0"/>
              <a:t>Пятый уровень</a:t>
            </a:r>
          </a:p>
        </p:txBody>
      </p:sp>
      <p:sp>
        <p:nvSpPr>
          <p:cNvPr id="1048632" name=""/>
          <p:cNvSpPr/>
          <p:nvPr>
            <p:ph type="dt" sz="half" idx="2"/>
          </p:nvPr>
        </p:nvSpPr>
        <p:spPr>
          <a:xfrm rot="0">
            <a:off x="457200" y="6356350"/>
            <a:ext cx="2133600" cy="365125"/>
          </a:xfrm>
          <a:prstGeom prst="rect"/>
          <a:noFill/>
          <a:ln>
            <a:noFill/>
          </a:ln>
        </p:spPr>
        <p:txBody>
          <a:bodyPr anchor="ctr" bIns="45720" lIns="91440" rIns="91440" tIns="45720"/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5pPr>
          </a:lstStyle>
          <a:p>
            <a:pPr algn="l" lvl="0"/>
            <a:fld id="{566ABCEB-ACFC-4714-9973-3DA970169C29}" type="datetime1">
              <a:rPr sz="1200">
                <a:solidFill>
                  <a:srgbClr val="898989"/>
                </a:solidFill>
              </a:rPr>
              <a:pPr algn="l" lvl="0"/>
            </a:fld>
            <a:endParaRPr sz="1200">
              <a:solidFill>
                <a:srgbClr val="898989"/>
              </a:solidFill>
            </a:endParaRPr>
          </a:p>
        </p:txBody>
      </p:sp>
      <p:sp>
        <p:nvSpPr>
          <p:cNvPr id="1048634" name=""/>
          <p:cNvSpPr/>
          <p:nvPr>
            <p:ph type="sldNum" sz="quarter" idx="4"/>
          </p:nvPr>
        </p:nvSpPr>
        <p:spPr>
          <a:xfrm rot="0">
            <a:off x="6553200" y="6356350"/>
            <a:ext cx="2133600" cy="365125"/>
          </a:xfrm>
          <a:prstGeom prst="rect"/>
          <a:noFill/>
          <a:ln>
            <a:noFill/>
          </a:ln>
        </p:spPr>
        <p:txBody>
          <a:bodyPr anchor="ctr" bIns="45720" lIns="91440" rIns="91440" tIns="45720"/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5pPr>
          </a:lstStyle>
          <a:p>
            <a:pPr algn="r" lvl="0"/>
            <a:fld id="{566ABCEB-ACFC-4714-9973-3DA970169C29}" type="slidenum">
              <a:rPr sz="1200">
                <a:solidFill>
                  <a:srgbClr val="898989"/>
                </a:solidFill>
              </a:rPr>
              <a:pPr algn="r" lvl="0"/>
            </a:fld>
            <a:endParaRPr sz="1200">
              <a:solidFill>
                <a:srgbClr val="898989"/>
              </a:solidFill>
            </a:endParaRPr>
          </a:p>
        </p:txBody>
      </p:sp>
      <p:sp>
        <p:nvSpPr>
          <p:cNvPr id="1048633" name=""/>
          <p:cNvSpPr/>
          <p:nvPr>
            <p:ph type="ftr" sz="quarter" idx="3"/>
          </p:nvPr>
        </p:nvSpPr>
        <p:spPr>
          <a:xfrm rot="0">
            <a:off x="3124200" y="6356350"/>
            <a:ext cx="2895600" cy="365125"/>
          </a:xfrm>
          <a:prstGeom prst="rect"/>
          <a:noFill/>
          <a:ln>
            <a:noFill/>
          </a:ln>
        </p:spPr>
        <p:txBody>
          <a:bodyPr anchor="ctr" bIns="45720" lIns="91440" rIns="91440" tIns="45720"/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5pPr>
          </a:lstStyle>
          <a:p>
            <a:pPr algn="ctr" lvl="0"/>
            <a:endParaRPr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picTx">
  <p:cSld name="Рисунок с подписью">
    <p:spTree>
      <p:nvGrpSpPr>
        <p:cNvPr id="9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1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altLang="zh-CN" lang="en-US" smtClean="0"/>
              <a:t>Образец заголовка</a:t>
            </a:r>
            <a:endParaRPr altLang="en-US" lang="zh-CN"/>
          </a:p>
        </p:txBody>
      </p:sp>
      <p:sp>
        <p:nvSpPr>
          <p:cNvPr id="1048682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7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altLang="zh-CN" lang="en-US" smtClean="0"/>
              <a:t>Образец текста</a:t>
            </a:r>
          </a:p>
        </p:txBody>
      </p:sp>
      <p:sp>
        <p:nvSpPr>
          <p:cNvPr id="104868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4"/>
            <a:ext cx="4629150" cy="4873625"/>
          </a:xfrm>
        </p:spPr>
        <p:txBody>
          <a:bodyPr/>
          <a:lstStyle>
            <a:lvl1pPr indent="0" marL="0">
              <a:buNone/>
              <a:defRPr sz="3200"/>
            </a:lvl1pPr>
            <a:lvl2pPr indent="0" marL="457200">
              <a:buNone/>
              <a:defRPr sz="2800"/>
            </a:lvl2pPr>
            <a:lvl3pPr indent="0" marL="914400">
              <a:buNone/>
              <a:defRPr sz="2000"/>
            </a:lvl3pPr>
            <a:lvl4pPr indent="0" marL="1371600">
              <a:buNone/>
              <a:defRPr sz="2000"/>
            </a:lvl4pPr>
            <a:lvl5pPr indent="0" marL="1828800">
              <a:buNone/>
              <a:defRPr sz="2000"/>
            </a:lvl5pPr>
            <a:lvl6pPr indent="0" marL="2286000">
              <a:buNone/>
              <a:defRPr sz="2000"/>
            </a:lvl6pPr>
            <a:lvl7pPr indent="0" marL="2743200">
              <a:buNone/>
              <a:defRPr sz="2000"/>
            </a:lvl7pPr>
            <a:lvl8pPr indent="0" marL="3200400">
              <a:buNone/>
              <a:defRPr sz="2000"/>
            </a:lvl8pPr>
            <a:lvl9pPr indent="0" marL="3657600">
              <a:buNone/>
              <a:defRPr sz="2000"/>
            </a:lvl9pPr>
          </a:lstStyle>
          <a:p>
            <a:endParaRPr altLang="en-US" lang="zh-CN"/>
          </a:p>
        </p:txBody>
      </p:sp>
      <p:sp>
        <p:nvSpPr>
          <p:cNvPr id="1048632" name=""/>
          <p:cNvSpPr/>
          <p:nvPr>
            <p:ph type="dt" sz="half" idx="2"/>
          </p:nvPr>
        </p:nvSpPr>
        <p:spPr>
          <a:xfrm rot="0">
            <a:off x="457200" y="6356350"/>
            <a:ext cx="2133600" cy="365125"/>
          </a:xfrm>
          <a:prstGeom prst="rect"/>
          <a:noFill/>
          <a:ln>
            <a:noFill/>
          </a:ln>
        </p:spPr>
        <p:txBody>
          <a:bodyPr anchor="ctr" bIns="45720" lIns="91440" rIns="91440" tIns="45720"/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5pPr>
          </a:lstStyle>
          <a:p>
            <a:pPr algn="l" lvl="0"/>
            <a:fld id="{566ABCEB-ACFC-4714-9973-3DA970169C29}" type="datetime1">
              <a:rPr sz="1200">
                <a:solidFill>
                  <a:srgbClr val="898989"/>
                </a:solidFill>
              </a:rPr>
              <a:pPr algn="l" lvl="0"/>
            </a:fld>
            <a:endParaRPr sz="1200">
              <a:solidFill>
                <a:srgbClr val="898989"/>
              </a:solidFill>
            </a:endParaRPr>
          </a:p>
        </p:txBody>
      </p:sp>
      <p:sp>
        <p:nvSpPr>
          <p:cNvPr id="1048634" name=""/>
          <p:cNvSpPr/>
          <p:nvPr>
            <p:ph type="sldNum" sz="quarter" idx="4"/>
          </p:nvPr>
        </p:nvSpPr>
        <p:spPr>
          <a:xfrm rot="0">
            <a:off x="6553200" y="6356350"/>
            <a:ext cx="2133600" cy="365125"/>
          </a:xfrm>
          <a:prstGeom prst="rect"/>
          <a:noFill/>
          <a:ln>
            <a:noFill/>
          </a:ln>
        </p:spPr>
        <p:txBody>
          <a:bodyPr anchor="ctr" bIns="45720" lIns="91440" rIns="91440" tIns="45720"/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5pPr>
          </a:lstStyle>
          <a:p>
            <a:pPr algn="r" lvl="0"/>
            <a:fld id="{566ABCEB-ACFC-4714-9973-3DA970169C29}" type="slidenum">
              <a:rPr sz="1200">
                <a:solidFill>
                  <a:srgbClr val="898989"/>
                </a:solidFill>
              </a:rPr>
              <a:pPr algn="r" lvl="0"/>
            </a:fld>
            <a:endParaRPr sz="1200">
              <a:solidFill>
                <a:srgbClr val="898989"/>
              </a:solidFill>
            </a:endParaRPr>
          </a:p>
        </p:txBody>
      </p:sp>
      <p:sp>
        <p:nvSpPr>
          <p:cNvPr id="1048633" name=""/>
          <p:cNvSpPr/>
          <p:nvPr>
            <p:ph type="ftr" sz="quarter" idx="3"/>
          </p:nvPr>
        </p:nvSpPr>
        <p:spPr>
          <a:xfrm rot="0">
            <a:off x="3124200" y="6356350"/>
            <a:ext cx="2895600" cy="365125"/>
          </a:xfrm>
          <a:prstGeom prst="rect"/>
          <a:noFill/>
          <a:ln>
            <a:noFill/>
          </a:ln>
        </p:spPr>
        <p:txBody>
          <a:bodyPr anchor="ctr" bIns="45720" lIns="91440" rIns="91440" tIns="45720"/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5pPr>
          </a:lstStyle>
          <a:p>
            <a:pPr algn="ctr" lvl="0"/>
            <a:endParaRPr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Заголовок и вертикальный текст">
    <p:spTree>
      <p:nvGrpSpPr>
        <p:cNvPr id="9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4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Образец заголовка</a:t>
            </a:r>
            <a:endParaRPr altLang="en-US" lang="zh-CN"/>
          </a:p>
        </p:txBody>
      </p:sp>
      <p:sp>
        <p:nvSpPr>
          <p:cNvPr id="1048685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lvl="0"/>
            <a:r>
              <a:rPr altLang="zh-CN" lang="en-US" smtClean="0"/>
              <a:t>Образец текста</a:t>
            </a:r>
          </a:p>
          <a:p>
            <a:pPr lvl="1"/>
            <a:r>
              <a:rPr altLang="zh-CN" lang="en-US" smtClean="0"/>
              <a:t>Второй уровень</a:t>
            </a:r>
          </a:p>
          <a:p>
            <a:pPr lvl="2"/>
            <a:r>
              <a:rPr altLang="zh-CN" lang="en-US" smtClean="0"/>
              <a:t>Третий уровень</a:t>
            </a:r>
          </a:p>
          <a:p>
            <a:pPr lvl="3"/>
            <a:r>
              <a:rPr altLang="zh-CN" lang="en-US" smtClean="0"/>
              <a:t>Четвертый уровень</a:t>
            </a:r>
          </a:p>
          <a:p>
            <a:pPr lvl="4"/>
            <a:r>
              <a:rPr altLang="zh-CN" lang="en-US" smtClean="0"/>
              <a:t>Пятый уровень</a:t>
            </a:r>
          </a:p>
        </p:txBody>
      </p:sp>
      <p:sp>
        <p:nvSpPr>
          <p:cNvPr id="1048632" name=""/>
          <p:cNvSpPr/>
          <p:nvPr>
            <p:ph type="dt" sz="half" idx="2"/>
          </p:nvPr>
        </p:nvSpPr>
        <p:spPr>
          <a:xfrm rot="0">
            <a:off x="457200" y="6356350"/>
            <a:ext cx="2133600" cy="365125"/>
          </a:xfrm>
          <a:prstGeom prst="rect"/>
          <a:noFill/>
          <a:ln>
            <a:noFill/>
          </a:ln>
        </p:spPr>
        <p:txBody>
          <a:bodyPr anchor="ctr" bIns="45720" lIns="91440" rIns="91440" tIns="45720"/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5pPr>
          </a:lstStyle>
          <a:p>
            <a:pPr algn="l" lvl="0"/>
            <a:fld id="{566ABCEB-ACFC-4714-9973-3DA970169C29}" type="datetime1">
              <a:rPr sz="1200">
                <a:solidFill>
                  <a:srgbClr val="898989"/>
                </a:solidFill>
              </a:rPr>
              <a:pPr algn="l" lvl="0"/>
            </a:fld>
            <a:endParaRPr sz="1200">
              <a:solidFill>
                <a:srgbClr val="898989"/>
              </a:solidFill>
            </a:endParaRPr>
          </a:p>
        </p:txBody>
      </p:sp>
      <p:sp>
        <p:nvSpPr>
          <p:cNvPr id="1048634" name=""/>
          <p:cNvSpPr/>
          <p:nvPr>
            <p:ph type="sldNum" sz="quarter" idx="4"/>
          </p:nvPr>
        </p:nvSpPr>
        <p:spPr>
          <a:xfrm rot="0">
            <a:off x="6553200" y="6356350"/>
            <a:ext cx="2133600" cy="365125"/>
          </a:xfrm>
          <a:prstGeom prst="rect"/>
          <a:noFill/>
          <a:ln>
            <a:noFill/>
          </a:ln>
        </p:spPr>
        <p:txBody>
          <a:bodyPr anchor="ctr" bIns="45720" lIns="91440" rIns="91440" tIns="45720"/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5pPr>
          </a:lstStyle>
          <a:p>
            <a:pPr algn="r" lvl="0"/>
            <a:fld id="{566ABCEB-ACFC-4714-9973-3DA970169C29}" type="slidenum">
              <a:rPr sz="1200">
                <a:solidFill>
                  <a:srgbClr val="898989"/>
                </a:solidFill>
              </a:rPr>
              <a:pPr algn="r" lvl="0"/>
            </a:fld>
            <a:endParaRPr sz="1200">
              <a:solidFill>
                <a:srgbClr val="898989"/>
              </a:solidFill>
            </a:endParaRPr>
          </a:p>
        </p:txBody>
      </p:sp>
      <p:sp>
        <p:nvSpPr>
          <p:cNvPr id="1048633" name=""/>
          <p:cNvSpPr/>
          <p:nvPr>
            <p:ph type="ftr" sz="quarter" idx="3"/>
          </p:nvPr>
        </p:nvSpPr>
        <p:spPr>
          <a:xfrm rot="0">
            <a:off x="3124200" y="6356350"/>
            <a:ext cx="2895600" cy="365125"/>
          </a:xfrm>
          <a:prstGeom prst="rect"/>
          <a:noFill/>
          <a:ln>
            <a:noFill/>
          </a:ln>
        </p:spPr>
        <p:txBody>
          <a:bodyPr anchor="ctr" bIns="45720" lIns="91440" rIns="91440" tIns="45720"/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5pPr>
          </a:lstStyle>
          <a:p>
            <a:pPr algn="ctr" lvl="0"/>
            <a:endParaRPr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Вертикальный заголовок и текст">
    <p:spTree>
      <p:nvGrpSpPr>
        <p:cNvPr id="9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6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p>
            <a:r>
              <a:rPr altLang="zh-CN" lang="en-US" smtClean="0"/>
              <a:t>Образец заголовка</a:t>
            </a:r>
            <a:endParaRPr altLang="en-US" lang="zh-CN"/>
          </a:p>
        </p:txBody>
      </p:sp>
      <p:sp>
        <p:nvSpPr>
          <p:cNvPr id="1048687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p>
            <a:pPr lvl="0"/>
            <a:r>
              <a:rPr altLang="zh-CN" lang="en-US" smtClean="0"/>
              <a:t>Образец текста</a:t>
            </a:r>
          </a:p>
          <a:p>
            <a:pPr lvl="1"/>
            <a:r>
              <a:rPr altLang="zh-CN" lang="en-US" smtClean="0"/>
              <a:t>Второй уровень</a:t>
            </a:r>
          </a:p>
          <a:p>
            <a:pPr lvl="2"/>
            <a:r>
              <a:rPr altLang="zh-CN" lang="en-US" smtClean="0"/>
              <a:t>Третий уровень</a:t>
            </a:r>
          </a:p>
          <a:p>
            <a:pPr lvl="3"/>
            <a:r>
              <a:rPr altLang="zh-CN" lang="en-US" smtClean="0"/>
              <a:t>Четвертый уровень</a:t>
            </a:r>
          </a:p>
          <a:p>
            <a:pPr lvl="4"/>
            <a:r>
              <a:rPr altLang="zh-CN" lang="en-US" smtClean="0"/>
              <a:t>Пятый уровень</a:t>
            </a:r>
          </a:p>
        </p:txBody>
      </p:sp>
      <p:sp>
        <p:nvSpPr>
          <p:cNvPr id="1048632" name=""/>
          <p:cNvSpPr/>
          <p:nvPr>
            <p:ph type="dt" sz="half" idx="2"/>
          </p:nvPr>
        </p:nvSpPr>
        <p:spPr>
          <a:xfrm rot="0">
            <a:off x="457200" y="6356350"/>
            <a:ext cx="2133600" cy="365125"/>
          </a:xfrm>
          <a:prstGeom prst="rect"/>
          <a:noFill/>
          <a:ln>
            <a:noFill/>
          </a:ln>
        </p:spPr>
        <p:txBody>
          <a:bodyPr anchor="ctr" bIns="45720" lIns="91440" rIns="91440" tIns="45720"/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5pPr>
          </a:lstStyle>
          <a:p>
            <a:pPr algn="l" lvl="0"/>
            <a:fld id="{566ABCEB-ACFC-4714-9973-3DA970169C29}" type="datetime1">
              <a:rPr sz="1200">
                <a:solidFill>
                  <a:srgbClr val="898989"/>
                </a:solidFill>
              </a:rPr>
              <a:pPr algn="l" lvl="0"/>
            </a:fld>
            <a:endParaRPr sz="1200">
              <a:solidFill>
                <a:srgbClr val="898989"/>
              </a:solidFill>
            </a:endParaRPr>
          </a:p>
        </p:txBody>
      </p:sp>
      <p:sp>
        <p:nvSpPr>
          <p:cNvPr id="1048634" name=""/>
          <p:cNvSpPr/>
          <p:nvPr>
            <p:ph type="sldNum" sz="quarter" idx="4"/>
          </p:nvPr>
        </p:nvSpPr>
        <p:spPr>
          <a:xfrm rot="0">
            <a:off x="6553200" y="6356350"/>
            <a:ext cx="2133600" cy="365125"/>
          </a:xfrm>
          <a:prstGeom prst="rect"/>
          <a:noFill/>
          <a:ln>
            <a:noFill/>
          </a:ln>
        </p:spPr>
        <p:txBody>
          <a:bodyPr anchor="ctr" bIns="45720" lIns="91440" rIns="91440" tIns="45720"/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5pPr>
          </a:lstStyle>
          <a:p>
            <a:pPr algn="r" lvl="0"/>
            <a:fld id="{566ABCEB-ACFC-4714-9973-3DA970169C29}" type="slidenum">
              <a:rPr sz="1200">
                <a:solidFill>
                  <a:srgbClr val="898989"/>
                </a:solidFill>
              </a:rPr>
              <a:pPr algn="r" lvl="0"/>
            </a:fld>
            <a:endParaRPr sz="1200">
              <a:solidFill>
                <a:srgbClr val="898989"/>
              </a:solidFill>
            </a:endParaRPr>
          </a:p>
        </p:txBody>
      </p:sp>
      <p:sp>
        <p:nvSpPr>
          <p:cNvPr id="1048633" name=""/>
          <p:cNvSpPr/>
          <p:nvPr>
            <p:ph type="ftr" sz="quarter" idx="3"/>
          </p:nvPr>
        </p:nvSpPr>
        <p:spPr>
          <a:xfrm rot="0">
            <a:off x="3124200" y="6356350"/>
            <a:ext cx="2895600" cy="365125"/>
          </a:xfrm>
          <a:prstGeom prst="rect"/>
          <a:noFill/>
          <a:ln>
            <a:noFill/>
          </a:ln>
        </p:spPr>
        <p:txBody>
          <a:bodyPr anchor="ctr" bIns="45720" lIns="91440" rIns="91440" tIns="45720"/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5pPr>
          </a:lstStyle>
          <a:p>
            <a:pPr algn="ctr" lvl="0"/>
            <a:endParaRPr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Только заголовок">
    <p:spTree>
      <p:nvGrpSpPr>
        <p:cNvPr id="13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46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Образец заголовка</a:t>
            </a:r>
            <a:endParaRPr altLang="en-US" lang="zh-CN"/>
          </a:p>
        </p:txBody>
      </p:sp>
      <p:sp>
        <p:nvSpPr>
          <p:cNvPr id="1048578" name=""/>
          <p:cNvSpPr/>
          <p:nvPr>
            <p:ph type="dt" sz="half" idx="2"/>
          </p:nvPr>
        </p:nvSpPr>
        <p:spPr>
          <a:xfrm rot="0">
            <a:off x="457200" y="6356350"/>
            <a:ext cx="2133600" cy="365125"/>
          </a:xfrm>
          <a:prstGeom prst="rect"/>
          <a:noFill/>
          <a:ln>
            <a:noFill/>
          </a:ln>
        </p:spPr>
        <p:txBody>
          <a:bodyPr anchor="ctr" bIns="45720" lIns="91440" rIns="91440" tIns="45720"/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5pPr>
          </a:lstStyle>
          <a:p>
            <a:pPr algn="l" lvl="0"/>
            <a:fld id="{566ABCEB-ACFC-4714-9973-3DA970169C29}" type="datetime1">
              <a:rPr altLang="en-US" sz="1200" lang="zh-CN">
                <a:solidFill>
                  <a:srgbClr val="898989"/>
                </a:solidFill>
              </a:rPr>
              <a:pPr algn="l" lvl="0"/>
            </a:fld>
            <a:endParaRPr altLang="en-US" sz="1200" lang="zh-CN">
              <a:solidFill>
                <a:srgbClr val="898989"/>
              </a:solidFill>
            </a:endParaRPr>
          </a:p>
        </p:txBody>
      </p:sp>
      <p:sp>
        <p:nvSpPr>
          <p:cNvPr id="1048580" name=""/>
          <p:cNvSpPr/>
          <p:nvPr>
            <p:ph type="sldNum" sz="quarter" idx="4"/>
          </p:nvPr>
        </p:nvSpPr>
        <p:spPr>
          <a:xfrm rot="0">
            <a:off x="6553200" y="6356350"/>
            <a:ext cx="2133600" cy="365125"/>
          </a:xfrm>
          <a:prstGeom prst="rect"/>
          <a:noFill/>
          <a:ln>
            <a:noFill/>
          </a:ln>
        </p:spPr>
        <p:txBody>
          <a:bodyPr anchor="ctr" bIns="45720" lIns="91440" rIns="91440" tIns="45720"/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5pPr>
          </a:lstStyle>
          <a:p>
            <a:pPr algn="r" lvl="0"/>
            <a:fld id="{566ABCEB-ACFC-4714-9973-3DA970169C29}" type="slidenum">
              <a:rPr altLang="en-US" sz="1200" lang="zh-CN">
                <a:solidFill>
                  <a:srgbClr val="898989"/>
                </a:solidFill>
              </a:rPr>
              <a:pPr algn="r" lvl="0"/>
            </a:fld>
            <a:endParaRPr altLang="en-US" sz="1200" lang="zh-CN">
              <a:solidFill>
                <a:srgbClr val="898989"/>
              </a:solidFill>
            </a:endParaRPr>
          </a:p>
        </p:txBody>
      </p:sp>
      <p:sp>
        <p:nvSpPr>
          <p:cNvPr id="1048579" name=""/>
          <p:cNvSpPr/>
          <p:nvPr>
            <p:ph type="ftr" sz="quarter" idx="3"/>
          </p:nvPr>
        </p:nvSpPr>
        <p:spPr>
          <a:xfrm rot="0">
            <a:off x="3124200" y="6356350"/>
            <a:ext cx="2895600" cy="365125"/>
          </a:xfrm>
          <a:prstGeom prst="rect"/>
          <a:noFill/>
          <a:ln>
            <a:noFill/>
          </a:ln>
        </p:spPr>
        <p:txBody>
          <a:bodyPr anchor="ctr" bIns="45720" lIns="91440" rIns="91440" tIns="45720"/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5pPr>
          </a:lstStyle>
          <a:p>
            <a:pPr algn="ctr" lvl="0"/>
            <a:endParaRPr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Пустой слайд">
    <p:spTree>
      <p:nvGrpSpPr>
        <p:cNvPr id="3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8" name=""/>
          <p:cNvSpPr/>
          <p:nvPr>
            <p:ph type="dt" sz="half" idx="2"/>
          </p:nvPr>
        </p:nvSpPr>
        <p:spPr>
          <a:xfrm rot="0">
            <a:off x="457200" y="6356350"/>
            <a:ext cx="2133600" cy="365125"/>
          </a:xfrm>
          <a:prstGeom prst="rect"/>
          <a:noFill/>
          <a:ln>
            <a:noFill/>
          </a:ln>
        </p:spPr>
        <p:txBody>
          <a:bodyPr anchor="ctr" bIns="45720" lIns="91440" rIns="91440" tIns="45720"/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5pPr>
          </a:lstStyle>
          <a:p>
            <a:pPr algn="l" lvl="0"/>
            <a:fld id="{566ABCEB-ACFC-4714-9973-3DA970169C29}" type="datetime1">
              <a:rPr altLang="en-US" sz="1200" lang="zh-CN">
                <a:solidFill>
                  <a:srgbClr val="898989"/>
                </a:solidFill>
              </a:rPr>
              <a:pPr algn="l" lvl="0"/>
            </a:fld>
            <a:endParaRPr altLang="en-US" sz="1200" lang="zh-CN">
              <a:solidFill>
                <a:srgbClr val="898989"/>
              </a:solidFill>
            </a:endParaRPr>
          </a:p>
        </p:txBody>
      </p:sp>
      <p:sp>
        <p:nvSpPr>
          <p:cNvPr id="1048580" name=""/>
          <p:cNvSpPr/>
          <p:nvPr>
            <p:ph type="sldNum" sz="quarter" idx="4"/>
          </p:nvPr>
        </p:nvSpPr>
        <p:spPr>
          <a:xfrm rot="0">
            <a:off x="6553200" y="6356350"/>
            <a:ext cx="2133600" cy="365125"/>
          </a:xfrm>
          <a:prstGeom prst="rect"/>
          <a:noFill/>
          <a:ln>
            <a:noFill/>
          </a:ln>
        </p:spPr>
        <p:txBody>
          <a:bodyPr anchor="ctr" bIns="45720" lIns="91440" rIns="91440" tIns="45720"/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5pPr>
          </a:lstStyle>
          <a:p>
            <a:pPr algn="r" lvl="0"/>
            <a:fld id="{566ABCEB-ACFC-4714-9973-3DA970169C29}" type="slidenum">
              <a:rPr altLang="en-US" sz="1200" lang="zh-CN">
                <a:solidFill>
                  <a:srgbClr val="898989"/>
                </a:solidFill>
              </a:rPr>
              <a:pPr algn="r" lvl="0"/>
            </a:fld>
            <a:endParaRPr altLang="en-US" sz="1200" lang="zh-CN">
              <a:solidFill>
                <a:srgbClr val="898989"/>
              </a:solidFill>
            </a:endParaRPr>
          </a:p>
        </p:txBody>
      </p:sp>
      <p:sp>
        <p:nvSpPr>
          <p:cNvPr id="1048579" name=""/>
          <p:cNvSpPr/>
          <p:nvPr>
            <p:ph type="ftr" sz="quarter" idx="3"/>
          </p:nvPr>
        </p:nvSpPr>
        <p:spPr>
          <a:xfrm rot="0">
            <a:off x="3124200" y="6356350"/>
            <a:ext cx="2895600" cy="365125"/>
          </a:xfrm>
          <a:prstGeom prst="rect"/>
          <a:noFill/>
          <a:ln>
            <a:noFill/>
          </a:ln>
        </p:spPr>
        <p:txBody>
          <a:bodyPr anchor="ctr" bIns="45720" lIns="91440" rIns="91440" tIns="45720"/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5pPr>
          </a:lstStyle>
          <a:p>
            <a:pPr algn="ctr" lvl="0"/>
            <a:endParaRPr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Объект с подписью">
    <p:spTree>
      <p:nvGrpSpPr>
        <p:cNvPr id="14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47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altLang="zh-CN" lang="en-US" smtClean="0"/>
              <a:t>Образец заголовка</a:t>
            </a:r>
            <a:endParaRPr altLang="en-US" lang="zh-CN"/>
          </a:p>
        </p:txBody>
      </p:sp>
      <p:sp>
        <p:nvSpPr>
          <p:cNvPr id="1048748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7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altLang="zh-CN" lang="en-US" smtClean="0"/>
              <a:t>Образец текста</a:t>
            </a:r>
          </a:p>
        </p:txBody>
      </p:sp>
      <p:sp>
        <p:nvSpPr>
          <p:cNvPr id="1048749" name="Content Placeholder 2"/>
          <p:cNvSpPr>
            <a:spLocks noGrp="1"/>
          </p:cNvSpPr>
          <p:nvPr>
            <p:ph idx="1"/>
          </p:nvPr>
        </p:nvSpPr>
        <p:spPr>
          <a:xfrm>
            <a:off x="3887391" y="987424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altLang="zh-CN" lang="en-US" smtClean="0"/>
              <a:t>Образец текста</a:t>
            </a:r>
          </a:p>
          <a:p>
            <a:pPr lvl="1"/>
            <a:r>
              <a:rPr altLang="zh-CN" lang="en-US" smtClean="0"/>
              <a:t>Второй уровень</a:t>
            </a:r>
          </a:p>
          <a:p>
            <a:pPr lvl="2"/>
            <a:r>
              <a:rPr altLang="zh-CN" lang="en-US" smtClean="0"/>
              <a:t>Третий уровень</a:t>
            </a:r>
          </a:p>
          <a:p>
            <a:pPr lvl="3"/>
            <a:r>
              <a:rPr altLang="zh-CN" lang="en-US" smtClean="0"/>
              <a:t>Четвертый уровень</a:t>
            </a:r>
          </a:p>
          <a:p>
            <a:pPr lvl="4"/>
            <a:r>
              <a:rPr altLang="zh-CN" lang="en-US" smtClean="0"/>
              <a:t>Пятый уровень</a:t>
            </a:r>
          </a:p>
        </p:txBody>
      </p:sp>
      <p:sp>
        <p:nvSpPr>
          <p:cNvPr id="1048578" name=""/>
          <p:cNvSpPr/>
          <p:nvPr>
            <p:ph type="dt" sz="half" idx="2"/>
          </p:nvPr>
        </p:nvSpPr>
        <p:spPr>
          <a:xfrm rot="0">
            <a:off x="457200" y="6356350"/>
            <a:ext cx="2133600" cy="365125"/>
          </a:xfrm>
          <a:prstGeom prst="rect"/>
          <a:noFill/>
          <a:ln>
            <a:noFill/>
          </a:ln>
        </p:spPr>
        <p:txBody>
          <a:bodyPr anchor="ctr" bIns="45720" lIns="91440" rIns="91440" tIns="45720"/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5pPr>
          </a:lstStyle>
          <a:p>
            <a:pPr algn="l" lvl="0"/>
            <a:fld id="{566ABCEB-ACFC-4714-9973-3DA970169C29}" type="datetime1">
              <a:rPr altLang="en-US" sz="1200" lang="zh-CN">
                <a:solidFill>
                  <a:srgbClr val="898989"/>
                </a:solidFill>
              </a:rPr>
              <a:pPr algn="l" lvl="0"/>
            </a:fld>
            <a:endParaRPr altLang="en-US" sz="1200" lang="zh-CN">
              <a:solidFill>
                <a:srgbClr val="898989"/>
              </a:solidFill>
            </a:endParaRPr>
          </a:p>
        </p:txBody>
      </p:sp>
      <p:sp>
        <p:nvSpPr>
          <p:cNvPr id="1048580" name=""/>
          <p:cNvSpPr/>
          <p:nvPr>
            <p:ph type="sldNum" sz="quarter" idx="4"/>
          </p:nvPr>
        </p:nvSpPr>
        <p:spPr>
          <a:xfrm rot="0">
            <a:off x="6553200" y="6356350"/>
            <a:ext cx="2133600" cy="365125"/>
          </a:xfrm>
          <a:prstGeom prst="rect"/>
          <a:noFill/>
          <a:ln>
            <a:noFill/>
          </a:ln>
        </p:spPr>
        <p:txBody>
          <a:bodyPr anchor="ctr" bIns="45720" lIns="91440" rIns="91440" tIns="45720"/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5pPr>
          </a:lstStyle>
          <a:p>
            <a:pPr algn="r" lvl="0"/>
            <a:fld id="{566ABCEB-ACFC-4714-9973-3DA970169C29}" type="slidenum">
              <a:rPr altLang="en-US" sz="1200" lang="zh-CN">
                <a:solidFill>
                  <a:srgbClr val="898989"/>
                </a:solidFill>
              </a:rPr>
              <a:pPr algn="r" lvl="0"/>
            </a:fld>
            <a:endParaRPr altLang="en-US" sz="1200" lang="zh-CN">
              <a:solidFill>
                <a:srgbClr val="898989"/>
              </a:solidFill>
            </a:endParaRPr>
          </a:p>
        </p:txBody>
      </p:sp>
      <p:sp>
        <p:nvSpPr>
          <p:cNvPr id="1048579" name=""/>
          <p:cNvSpPr/>
          <p:nvPr>
            <p:ph type="ftr" sz="quarter" idx="3"/>
          </p:nvPr>
        </p:nvSpPr>
        <p:spPr>
          <a:xfrm rot="0">
            <a:off x="3124200" y="6356350"/>
            <a:ext cx="2895600" cy="365125"/>
          </a:xfrm>
          <a:prstGeom prst="rect"/>
          <a:noFill/>
          <a:ln>
            <a:noFill/>
          </a:ln>
        </p:spPr>
        <p:txBody>
          <a:bodyPr anchor="ctr" bIns="45720" lIns="91440" rIns="91440" tIns="45720"/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5pPr>
          </a:lstStyle>
          <a:p>
            <a:pPr algn="ctr" lvl="0"/>
            <a:endParaRPr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picTx">
  <p:cSld name="Рисунок с подписью">
    <p:spTree>
      <p:nvGrpSpPr>
        <p:cNvPr id="14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50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altLang="zh-CN" lang="en-US" smtClean="0"/>
              <a:t>Образец заголовка</a:t>
            </a:r>
            <a:endParaRPr altLang="en-US" lang="zh-CN"/>
          </a:p>
        </p:txBody>
      </p:sp>
      <p:sp>
        <p:nvSpPr>
          <p:cNvPr id="1048751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7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altLang="zh-CN" lang="en-US" smtClean="0"/>
              <a:t>Образец текста</a:t>
            </a:r>
          </a:p>
        </p:txBody>
      </p:sp>
      <p:sp>
        <p:nvSpPr>
          <p:cNvPr id="1048752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4"/>
            <a:ext cx="4629150" cy="4873625"/>
          </a:xfrm>
        </p:spPr>
        <p:txBody>
          <a:bodyPr/>
          <a:lstStyle>
            <a:lvl1pPr indent="0" marL="0">
              <a:buNone/>
              <a:defRPr sz="3200"/>
            </a:lvl1pPr>
            <a:lvl2pPr indent="0" marL="457200">
              <a:buNone/>
              <a:defRPr sz="2800"/>
            </a:lvl2pPr>
            <a:lvl3pPr indent="0" marL="914400">
              <a:buNone/>
              <a:defRPr sz="2000"/>
            </a:lvl3pPr>
            <a:lvl4pPr indent="0" marL="1371600">
              <a:buNone/>
              <a:defRPr sz="2000"/>
            </a:lvl4pPr>
            <a:lvl5pPr indent="0" marL="1828800">
              <a:buNone/>
              <a:defRPr sz="2000"/>
            </a:lvl5pPr>
            <a:lvl6pPr indent="0" marL="2286000">
              <a:buNone/>
              <a:defRPr sz="2000"/>
            </a:lvl6pPr>
            <a:lvl7pPr indent="0" marL="2743200">
              <a:buNone/>
              <a:defRPr sz="2000"/>
            </a:lvl7pPr>
            <a:lvl8pPr indent="0" marL="3200400">
              <a:buNone/>
              <a:defRPr sz="2000"/>
            </a:lvl8pPr>
            <a:lvl9pPr indent="0" marL="3657600">
              <a:buNone/>
              <a:defRPr sz="2000"/>
            </a:lvl9pPr>
          </a:lstStyle>
          <a:p>
            <a:endParaRPr altLang="en-US" lang="zh-CN"/>
          </a:p>
        </p:txBody>
      </p:sp>
      <p:sp>
        <p:nvSpPr>
          <p:cNvPr id="1048578" name=""/>
          <p:cNvSpPr/>
          <p:nvPr>
            <p:ph type="dt" sz="half" idx="2"/>
          </p:nvPr>
        </p:nvSpPr>
        <p:spPr>
          <a:xfrm rot="0">
            <a:off x="457200" y="6356350"/>
            <a:ext cx="2133600" cy="365125"/>
          </a:xfrm>
          <a:prstGeom prst="rect"/>
          <a:noFill/>
          <a:ln>
            <a:noFill/>
          </a:ln>
        </p:spPr>
        <p:txBody>
          <a:bodyPr anchor="ctr" bIns="45720" lIns="91440" rIns="91440" tIns="45720"/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5pPr>
          </a:lstStyle>
          <a:p>
            <a:pPr algn="l" lvl="0"/>
            <a:fld id="{566ABCEB-ACFC-4714-9973-3DA970169C29}" type="datetime1">
              <a:rPr altLang="en-US" sz="1200" lang="zh-CN">
                <a:solidFill>
                  <a:srgbClr val="898989"/>
                </a:solidFill>
              </a:rPr>
              <a:pPr algn="l" lvl="0"/>
            </a:fld>
            <a:endParaRPr altLang="en-US" sz="1200" lang="zh-CN">
              <a:solidFill>
                <a:srgbClr val="898989"/>
              </a:solidFill>
            </a:endParaRPr>
          </a:p>
        </p:txBody>
      </p:sp>
      <p:sp>
        <p:nvSpPr>
          <p:cNvPr id="1048580" name=""/>
          <p:cNvSpPr/>
          <p:nvPr>
            <p:ph type="sldNum" sz="quarter" idx="4"/>
          </p:nvPr>
        </p:nvSpPr>
        <p:spPr>
          <a:xfrm rot="0">
            <a:off x="6553200" y="6356350"/>
            <a:ext cx="2133600" cy="365125"/>
          </a:xfrm>
          <a:prstGeom prst="rect"/>
          <a:noFill/>
          <a:ln>
            <a:noFill/>
          </a:ln>
        </p:spPr>
        <p:txBody>
          <a:bodyPr anchor="ctr" bIns="45720" lIns="91440" rIns="91440" tIns="45720"/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5pPr>
          </a:lstStyle>
          <a:p>
            <a:pPr algn="r" lvl="0"/>
            <a:fld id="{566ABCEB-ACFC-4714-9973-3DA970169C29}" type="slidenum">
              <a:rPr altLang="en-US" sz="1200" lang="zh-CN">
                <a:solidFill>
                  <a:srgbClr val="898989"/>
                </a:solidFill>
              </a:rPr>
              <a:pPr algn="r" lvl="0"/>
            </a:fld>
            <a:endParaRPr altLang="en-US" sz="1200" lang="zh-CN">
              <a:solidFill>
                <a:srgbClr val="898989"/>
              </a:solidFill>
            </a:endParaRPr>
          </a:p>
        </p:txBody>
      </p:sp>
      <p:sp>
        <p:nvSpPr>
          <p:cNvPr id="1048579" name=""/>
          <p:cNvSpPr/>
          <p:nvPr>
            <p:ph type="ftr" sz="quarter" idx="3"/>
          </p:nvPr>
        </p:nvSpPr>
        <p:spPr>
          <a:xfrm rot="0">
            <a:off x="3124200" y="6356350"/>
            <a:ext cx="2895600" cy="365125"/>
          </a:xfrm>
          <a:prstGeom prst="rect"/>
          <a:noFill/>
          <a:ln>
            <a:noFill/>
          </a:ln>
        </p:spPr>
        <p:txBody>
          <a:bodyPr anchor="ctr" bIns="45720" lIns="91440" rIns="91440" tIns="45720"/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5pPr>
          </a:lstStyle>
          <a:p>
            <a:pPr algn="ctr" lvl="0"/>
            <a:endParaRPr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_rels/slideMaster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/Relationships>
</file>

<file path=ppt/slideMasters/_rels/slideMaster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/Relationships>
</file>

<file path=ppt/slideMasters/_rels/slideMaster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4.xml"/><Relationship Id="rId12" Type="http://schemas.openxmlformats.org/officeDocument/2006/relationships/theme" Target="../theme/theme4.xml"/></Relationships>
</file>

<file path=ppt/slideMasters/_rels/slideMaster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1.xml"/><Relationship Id="rId8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5.xml"/><Relationship Id="rId12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white">
      <p:bgPr>
        <a:solidFill>
          <a:schemeClr val="lt1">
            <a:alpha val="100000"/>
          </a:schemeClr>
        </a:solidFill>
      </p:bgPr>
    </p:bg>
    <p:spTree>
      <p:nvGrpSpPr>
        <p:cNvPr id="15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576" name=""/>
          <p:cNvSpPr/>
          <p:nvPr>
            <p:ph type="title" sz="full" idx="4294967295"/>
          </p:nvPr>
        </p:nvSpPr>
        <p:spPr>
          <a:xfrm rot="0">
            <a:off x="457200" y="274637"/>
            <a:ext cx="8229600" cy="1143000"/>
          </a:xfrm>
          <a:prstGeom prst="rect"/>
          <a:noFill/>
          <a:ln>
            <a:noFill/>
          </a:ln>
        </p:spPr>
        <p:txBody>
          <a:bodyPr anchor="ctr" bIns="45720" lIns="91440" rIns="91440" tIns="45720"/>
          <a:p>
            <a:pPr lvl="0"/>
            <a:r>
              <a:t>Click to edit Master title style</a:t>
            </a:r>
          </a:p>
        </p:txBody>
      </p:sp>
      <p:sp>
        <p:nvSpPr>
          <p:cNvPr id="1048577" name=""/>
          <p:cNvSpPr/>
          <p:nvPr>
            <p:ph type="body" sz="full" idx="1"/>
          </p:nvPr>
        </p:nvSpPr>
        <p:spPr>
          <a:xfrm rot="0">
            <a:off x="457200" y="1600200"/>
            <a:ext cx="8229600" cy="4525962"/>
          </a:xfrm>
          <a:prstGeom prst="rect"/>
          <a:noFill/>
          <a:ln>
            <a:noFill/>
          </a:ln>
        </p:spPr>
        <p:txBody>
          <a:bodyPr anchor="t" bIns="45720" lIns="91440" rIns="91440" tIns="45720"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48578" name=""/>
          <p:cNvSpPr/>
          <p:nvPr>
            <p:ph type="dt" sz="half" idx="2"/>
          </p:nvPr>
        </p:nvSpPr>
        <p:spPr>
          <a:xfrm rot="0">
            <a:off x="457200" y="6356350"/>
            <a:ext cx="2133600" cy="365125"/>
          </a:xfrm>
          <a:prstGeom prst="rect"/>
          <a:noFill/>
          <a:ln>
            <a:noFill/>
          </a:ln>
        </p:spPr>
        <p:txBody>
          <a:bodyPr anchor="ctr" bIns="45720" lIns="91440" rIns="91440" tIns="45720"/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5pPr>
          </a:lstStyle>
          <a:p>
            <a:pPr algn="l" lvl="0"/>
            <a:fld id="{566ABCEB-ACFC-4714-9973-3DA970169C29}" type="datetime1">
              <a:rPr altLang="en-US" sz="1200" lang="zh-CN">
                <a:solidFill>
                  <a:srgbClr val="898989"/>
                </a:solidFill>
              </a:rPr>
              <a:pPr algn="l" lvl="0"/>
            </a:fld>
            <a:endParaRPr altLang="en-US" sz="1200" lang="zh-CN">
              <a:solidFill>
                <a:srgbClr val="898989"/>
              </a:solidFill>
            </a:endParaRPr>
          </a:p>
        </p:txBody>
      </p:sp>
      <p:sp>
        <p:nvSpPr>
          <p:cNvPr id="1048579" name=""/>
          <p:cNvSpPr/>
          <p:nvPr>
            <p:ph type="ftr" sz="quarter" idx="3"/>
          </p:nvPr>
        </p:nvSpPr>
        <p:spPr>
          <a:xfrm rot="0">
            <a:off x="3124200" y="6356350"/>
            <a:ext cx="2895600" cy="365125"/>
          </a:xfrm>
          <a:prstGeom prst="rect"/>
          <a:noFill/>
          <a:ln>
            <a:noFill/>
          </a:ln>
        </p:spPr>
        <p:txBody>
          <a:bodyPr anchor="ctr" bIns="45720" lIns="91440" rIns="91440" tIns="45720"/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5pPr>
          </a:lstStyle>
          <a:p>
            <a:pPr algn="ctr" lvl="0"/>
            <a:endParaRPr sz="1200">
              <a:solidFill>
                <a:srgbClr val="898989"/>
              </a:solidFill>
            </a:endParaRPr>
          </a:p>
        </p:txBody>
      </p:sp>
      <p:sp>
        <p:nvSpPr>
          <p:cNvPr id="1048580" name=""/>
          <p:cNvSpPr/>
          <p:nvPr>
            <p:ph type="sldNum" sz="quarter" idx="4"/>
          </p:nvPr>
        </p:nvSpPr>
        <p:spPr>
          <a:xfrm rot="0">
            <a:off x="6553200" y="6356350"/>
            <a:ext cx="2133600" cy="365125"/>
          </a:xfrm>
          <a:prstGeom prst="rect"/>
          <a:noFill/>
          <a:ln>
            <a:noFill/>
          </a:ln>
        </p:spPr>
        <p:txBody>
          <a:bodyPr anchor="ctr" bIns="45720" lIns="91440" rIns="91440" tIns="45720"/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5pPr>
          </a:lstStyle>
          <a:p>
            <a:pPr algn="r" lvl="0"/>
            <a:fld id="{566ABCEB-ACFC-4714-9973-3DA970169C29}" type="slidenum">
              <a:rPr altLang="en-US" sz="1200" lang="zh-CN">
                <a:solidFill>
                  <a:srgbClr val="898989"/>
                </a:solidFill>
              </a:rPr>
              <a:pPr algn="r" lvl="0"/>
            </a:fld>
            <a:endParaRPr altLang="en-US" sz="1200" lang="zh-CN">
              <a:solidFill>
                <a:srgbClr val="898989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tx1="dk1" tx2="lt2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704" r:id="rId8"/>
    <p:sldLayoutId id="2147483705" r:id="rId9"/>
    <p:sldLayoutId id="2147483706" r:id="rId10"/>
    <p:sldLayoutId id="2147483707" r:id="rId11"/>
  </p:sldLayoutIdLst>
  <p:hf dt="0" ftr="0" sldNum="0"/>
  <p:txStyles>
    <p:titleStyle>
      <a:lvl1pPr algn="ctr" eaLnBrk="1" hangingPunct="1" indent="-914400" latinLnBrk="1" marL="914400" rtl="0">
        <a:lnSpc>
          <a:spcPct val="100000"/>
        </a:lnSpc>
        <a:spcBef>
          <a:spcPct val="0"/>
        </a:spcBef>
        <a:buFontTx/>
        <a:buNone/>
        <a:defRPr sz="4400">
          <a:solidFill>
            <a:schemeClr val="dk1"/>
          </a:solidFill>
          <a:latin typeface="Calibri" pitchFamily="0" charset="0"/>
          <a:ea typeface="宋体" pitchFamily="0" charset="0"/>
          <a:sym typeface="Calibri" pitchFamily="0" charset="0"/>
        </a:defRPr>
      </a:lvl1pPr>
    </p:titleStyle>
    <p:bodyStyle>
      <a:lvl1pPr algn="l" eaLnBrk="1" fontAlgn="base" hangingPunct="1" indent="-342900" latinLnBrk="1" marL="342900" rtl="0">
        <a:lnSpc>
          <a:spcPct val="100000"/>
        </a:lnSpc>
        <a:spcBef>
          <a:spcPct val="20000"/>
        </a:spcBef>
        <a:buSzPct val="1000"/>
        <a:buFont typeface="Arial" pitchFamily="0" charset="0"/>
        <a:buChar char="•"/>
        <a:defRPr sz="3200">
          <a:solidFill>
            <a:schemeClr val="dk1"/>
          </a:solidFill>
          <a:latin typeface="Calibri" pitchFamily="0" charset="0"/>
          <a:ea typeface="宋体" pitchFamily="0" charset="0"/>
          <a:sym typeface="Calibri" pitchFamily="0" charset="0"/>
        </a:defRPr>
      </a:lvl1pPr>
      <a:lvl2pPr algn="l" eaLnBrk="1" fontAlgn="base" hangingPunct="1" indent="-285750" latinLnBrk="1" marL="742950" rtl="0">
        <a:lnSpc>
          <a:spcPct val="100000"/>
        </a:lnSpc>
        <a:spcBef>
          <a:spcPct val="20000"/>
        </a:spcBef>
        <a:buSzPct val="1000"/>
        <a:buFont typeface="Arial" pitchFamily="0" charset="0"/>
        <a:buChar char="–"/>
        <a:defRPr sz="2800">
          <a:solidFill>
            <a:schemeClr val="dk1"/>
          </a:solidFill>
          <a:latin typeface="Calibri" pitchFamily="0" charset="0"/>
          <a:ea typeface="宋体" pitchFamily="0" charset="0"/>
          <a:sym typeface="Calibri" pitchFamily="0" charset="0"/>
        </a:defRPr>
      </a:lvl2pPr>
      <a:lvl3pPr algn="l" eaLnBrk="1" fontAlgn="base" hangingPunct="1" indent="-228600" latinLnBrk="1" marL="1143000" rtl="0">
        <a:lnSpc>
          <a:spcPct val="100000"/>
        </a:lnSpc>
        <a:spcBef>
          <a:spcPct val="20000"/>
        </a:spcBef>
        <a:buSzPct val="1000"/>
        <a:buFont typeface="Arial" pitchFamily="0" charset="0"/>
        <a:buChar char="•"/>
        <a:defRPr sz="2400">
          <a:solidFill>
            <a:schemeClr val="dk1"/>
          </a:solidFill>
          <a:latin typeface="Calibri" pitchFamily="0" charset="0"/>
          <a:ea typeface="宋体" pitchFamily="0" charset="0"/>
          <a:sym typeface="Calibri" pitchFamily="0" charset="0"/>
        </a:defRPr>
      </a:lvl3pPr>
      <a:lvl4pPr algn="l" eaLnBrk="1" fontAlgn="base" hangingPunct="1" indent="-228600" latinLnBrk="1" marL="1600200" rtl="0">
        <a:lnSpc>
          <a:spcPct val="100000"/>
        </a:lnSpc>
        <a:spcBef>
          <a:spcPct val="20000"/>
        </a:spcBef>
        <a:buSzPct val="1000"/>
        <a:buFont typeface="Arial" pitchFamily="0" charset="0"/>
        <a:buChar char="–"/>
        <a:defRPr sz="2000">
          <a:solidFill>
            <a:schemeClr val="dk1"/>
          </a:solidFill>
          <a:latin typeface="Calibri" pitchFamily="0" charset="0"/>
          <a:ea typeface="宋体" pitchFamily="0" charset="0"/>
          <a:sym typeface="Calibri" pitchFamily="0" charset="0"/>
        </a:defRPr>
      </a:lvl4pPr>
      <a:lvl5pPr algn="l" eaLnBrk="1" fontAlgn="base" hangingPunct="1" indent="-228600" latinLnBrk="1" marL="2057400" rtl="0">
        <a:lnSpc>
          <a:spcPct val="100000"/>
        </a:lnSpc>
        <a:spcBef>
          <a:spcPct val="20000"/>
        </a:spcBef>
        <a:buSzPct val="1000"/>
        <a:buFont typeface="Arial" pitchFamily="0" charset="0"/>
        <a:buChar char="»"/>
        <a:defRPr sz="2000">
          <a:solidFill>
            <a:schemeClr val="dk1"/>
          </a:solidFill>
          <a:latin typeface="Calibri" pitchFamily="0" charset="0"/>
          <a:ea typeface="宋体" pitchFamily="0" charset="0"/>
          <a:sym typeface="Calibri" pitchFamily="0" charset="0"/>
        </a:defRPr>
      </a:lvl5pPr>
    </p:bodyStyle>
    <p:otherStyle>
      <a:lvl1pPr algn="l" fontAlgn="base" indent="0" latinLnBrk="1" marL="0" rtl="0">
        <a:lnSpc>
          <a:spcPct val="100000"/>
        </a:lnSpc>
        <a:spcBef>
          <a:spcPct val="0"/>
        </a:spcBef>
        <a:spcAft>
          <a:spcPct val="0"/>
        </a:spcAft>
        <a:buFont typeface="Arial" pitchFamily="0" charset="0"/>
        <a:buNone/>
        <a:defRPr baseline="0" b="0" sz="1800" i="0" u="none">
          <a:solidFill>
            <a:schemeClr val="dk1"/>
          </a:solidFill>
          <a:latin typeface="Arial" pitchFamily="0" charset="0"/>
          <a:ea typeface="宋体" pitchFamily="0" charset="0"/>
        </a:defRPr>
      </a:lvl1pPr>
      <a:lvl2pPr algn="l" fontAlgn="base" indent="0" latinLnBrk="1" marL="457200" rtl="0">
        <a:lnSpc>
          <a:spcPct val="100000"/>
        </a:lnSpc>
        <a:spcBef>
          <a:spcPct val="0"/>
        </a:spcBef>
        <a:spcAft>
          <a:spcPct val="0"/>
        </a:spcAft>
        <a:buFont typeface="Arial" pitchFamily="0" charset="0"/>
        <a:buNone/>
        <a:defRPr baseline="0" b="0" sz="1800" i="0" u="none">
          <a:solidFill>
            <a:schemeClr val="dk1"/>
          </a:solidFill>
          <a:latin typeface="Arial" pitchFamily="0" charset="0"/>
          <a:ea typeface="宋体" pitchFamily="0" charset="0"/>
        </a:defRPr>
      </a:lvl2pPr>
      <a:lvl3pPr algn="l" fontAlgn="base" indent="0" latinLnBrk="1" marL="914400" rtl="0">
        <a:lnSpc>
          <a:spcPct val="100000"/>
        </a:lnSpc>
        <a:spcBef>
          <a:spcPct val="0"/>
        </a:spcBef>
        <a:spcAft>
          <a:spcPct val="0"/>
        </a:spcAft>
        <a:buFont typeface="Arial" pitchFamily="0" charset="0"/>
        <a:buNone/>
        <a:defRPr baseline="0" b="0" sz="1800" i="0" u="none">
          <a:solidFill>
            <a:schemeClr val="dk1"/>
          </a:solidFill>
          <a:latin typeface="Arial" pitchFamily="0" charset="0"/>
          <a:ea typeface="宋体" pitchFamily="0" charset="0"/>
        </a:defRPr>
      </a:lvl3pPr>
      <a:lvl4pPr algn="l" fontAlgn="base" indent="0" latinLnBrk="1" marL="1371600" rtl="0">
        <a:lnSpc>
          <a:spcPct val="100000"/>
        </a:lnSpc>
        <a:spcBef>
          <a:spcPct val="0"/>
        </a:spcBef>
        <a:spcAft>
          <a:spcPct val="0"/>
        </a:spcAft>
        <a:buFont typeface="Arial" pitchFamily="0" charset="0"/>
        <a:buNone/>
        <a:defRPr baseline="0" b="0" sz="1800" i="0" u="none">
          <a:solidFill>
            <a:schemeClr val="dk1"/>
          </a:solidFill>
          <a:latin typeface="Arial" pitchFamily="0" charset="0"/>
          <a:ea typeface="宋体" pitchFamily="0" charset="0"/>
        </a:defRPr>
      </a:lvl4pPr>
      <a:lvl5pPr algn="l" fontAlgn="base" indent="0" latinLnBrk="1" marL="1828800" rtl="0">
        <a:lnSpc>
          <a:spcPct val="100000"/>
        </a:lnSpc>
        <a:spcBef>
          <a:spcPct val="0"/>
        </a:spcBef>
        <a:spcAft>
          <a:spcPct val="0"/>
        </a:spcAft>
        <a:buFont typeface="Arial" pitchFamily="0" charset="0"/>
        <a:buNone/>
        <a:defRPr baseline="0" b="0" sz="1800" i="0" u="none">
          <a:solidFill>
            <a:schemeClr val="dk1"/>
          </a:solidFill>
          <a:latin typeface="Arial" pitchFamily="0" charset="0"/>
          <a:ea typeface="宋体" pitchFamily="0" charset="0"/>
        </a:defRPr>
      </a:lvl5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white">
      <p:bgPr>
        <a:solidFill>
          <a:schemeClr val="lt1">
            <a:alpha val="100000"/>
          </a:schemeClr>
        </a:solidFill>
      </p:bgPr>
    </p:bg>
    <p:spTree>
      <p:nvGrpSpPr>
        <p:cNvPr id="37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603" name=""/>
          <p:cNvSpPr/>
          <p:nvPr>
            <p:ph type="title" sz="full" idx="4294967295"/>
          </p:nvPr>
        </p:nvSpPr>
        <p:spPr>
          <a:xfrm rot="0">
            <a:off x="457200" y="274637"/>
            <a:ext cx="8229600" cy="1143000"/>
          </a:xfrm>
          <a:prstGeom prst="rect"/>
          <a:noFill/>
          <a:ln>
            <a:noFill/>
          </a:ln>
        </p:spPr>
        <p:txBody>
          <a:bodyPr anchor="ctr" bIns="45720" lIns="91440" rIns="91440" tIns="45720"/>
          <a:p>
            <a:pPr lvl="0"/>
            <a:r>
              <a:t>Образец заголовка</a:t>
            </a:r>
          </a:p>
        </p:txBody>
      </p:sp>
      <p:sp>
        <p:nvSpPr>
          <p:cNvPr id="1048604" name=""/>
          <p:cNvSpPr/>
          <p:nvPr>
            <p:ph type="body" sz="full" idx="1"/>
          </p:nvPr>
        </p:nvSpPr>
        <p:spPr>
          <a:xfrm rot="0">
            <a:off x="457200" y="1600200"/>
            <a:ext cx="8229600" cy="4525962"/>
          </a:xfrm>
          <a:prstGeom prst="rect"/>
          <a:noFill/>
          <a:ln>
            <a:noFill/>
          </a:ln>
        </p:spPr>
        <p:txBody>
          <a:bodyPr anchor="t" bIns="45720" lIns="91440" rIns="91440" tIns="45720"/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1048605" name=""/>
          <p:cNvSpPr/>
          <p:nvPr>
            <p:ph type="dt" sz="half" idx="2"/>
          </p:nvPr>
        </p:nvSpPr>
        <p:spPr>
          <a:xfrm rot="0">
            <a:off x="457200" y="6356350"/>
            <a:ext cx="2133600" cy="365125"/>
          </a:xfrm>
          <a:prstGeom prst="rect"/>
          <a:noFill/>
          <a:ln>
            <a:noFill/>
          </a:ln>
        </p:spPr>
        <p:txBody>
          <a:bodyPr anchor="ctr" bIns="45720" lIns="91440" rIns="91440" tIns="45720"/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5pPr>
          </a:lstStyle>
          <a:p>
            <a:pPr algn="l" lvl="0"/>
            <a:fld id="{566ABCEB-ACFC-4714-9973-3DA970169C29}" type="datetime1">
              <a:rPr sz="1200">
                <a:solidFill>
                  <a:srgbClr val="898989"/>
                </a:solidFill>
              </a:rPr>
              <a:pPr algn="l" lvl="0"/>
            </a:fld>
            <a:endParaRPr sz="1200">
              <a:solidFill>
                <a:srgbClr val="898989"/>
              </a:solidFill>
            </a:endParaRPr>
          </a:p>
        </p:txBody>
      </p:sp>
      <p:sp>
        <p:nvSpPr>
          <p:cNvPr id="1048606" name=""/>
          <p:cNvSpPr/>
          <p:nvPr>
            <p:ph type="ftr" sz="quarter" idx="3"/>
          </p:nvPr>
        </p:nvSpPr>
        <p:spPr>
          <a:xfrm rot="0">
            <a:off x="3124200" y="6356350"/>
            <a:ext cx="2895600" cy="365125"/>
          </a:xfrm>
          <a:prstGeom prst="rect"/>
          <a:noFill/>
          <a:ln>
            <a:noFill/>
          </a:ln>
        </p:spPr>
        <p:txBody>
          <a:bodyPr anchor="ctr" bIns="45720" lIns="91440" rIns="91440" tIns="45720"/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5pPr>
          </a:lstStyle>
          <a:p>
            <a:pPr algn="ctr" lvl="0"/>
            <a:endParaRPr sz="1200">
              <a:solidFill>
                <a:srgbClr val="898989"/>
              </a:solidFill>
            </a:endParaRPr>
          </a:p>
        </p:txBody>
      </p:sp>
      <p:sp>
        <p:nvSpPr>
          <p:cNvPr id="1048607" name=""/>
          <p:cNvSpPr/>
          <p:nvPr>
            <p:ph type="sldNum" sz="quarter" idx="4"/>
          </p:nvPr>
        </p:nvSpPr>
        <p:spPr>
          <a:xfrm rot="0">
            <a:off x="6553200" y="6356350"/>
            <a:ext cx="2133600" cy="365125"/>
          </a:xfrm>
          <a:prstGeom prst="rect"/>
          <a:noFill/>
          <a:ln>
            <a:noFill/>
          </a:ln>
        </p:spPr>
        <p:txBody>
          <a:bodyPr anchor="ctr" bIns="45720" lIns="91440" rIns="91440" tIns="45720"/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5pPr>
          </a:lstStyle>
          <a:p>
            <a:pPr algn="r" lvl="0"/>
            <a:fld id="{566ABCEB-ACFC-4714-9973-3DA970169C29}" type="slidenum">
              <a:rPr sz="1200">
                <a:solidFill>
                  <a:srgbClr val="898989"/>
                </a:solidFill>
              </a:rPr>
              <a:pPr algn="r" lvl="0"/>
            </a:fld>
            <a:endParaRPr sz="1200">
              <a:solidFill>
                <a:srgbClr val="898989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tx1="dk1" tx2="lt2" hlink="hlink" folHlink="folHlink"/>
  <p:sldLayoutIdLst>
    <p:sldLayoutId id="2147483660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hf dt="0" ftr="0" sldNum="0"/>
  <p:txStyles>
    <p:titleStyle>
      <a:lvl1pPr algn="ctr" eaLnBrk="1" hangingPunct="1" indent="-914400" latinLnBrk="1" marL="914400" rtl="0">
        <a:lnSpc>
          <a:spcPct val="100000"/>
        </a:lnSpc>
        <a:spcBef>
          <a:spcPct val="0"/>
        </a:spcBef>
        <a:buFontTx/>
        <a:buNone/>
        <a:defRPr sz="4400">
          <a:solidFill>
            <a:schemeClr val="dk1"/>
          </a:solidFill>
          <a:latin typeface="Calibri" pitchFamily="0" charset="0"/>
          <a:ea typeface="宋体" pitchFamily="0" charset="0"/>
          <a:sym typeface="ＭＳ Ｐゴシック" pitchFamily="0" charset="0"/>
        </a:defRPr>
      </a:lvl1pPr>
    </p:titleStyle>
    <p:bodyStyle>
      <a:lvl1pPr algn="l" eaLnBrk="1" fontAlgn="base" hangingPunct="1" indent="-342900" latinLnBrk="1" marL="342900" rtl="0">
        <a:lnSpc>
          <a:spcPct val="100000"/>
        </a:lnSpc>
        <a:spcBef>
          <a:spcPct val="20000"/>
        </a:spcBef>
        <a:buSzPct val="1000"/>
        <a:buFont typeface="Arial" pitchFamily="0" charset="0"/>
        <a:buChar char="•"/>
        <a:defRPr sz="3200">
          <a:solidFill>
            <a:schemeClr val="dk1"/>
          </a:solidFill>
          <a:latin typeface="Calibri" pitchFamily="0" charset="0"/>
          <a:ea typeface="宋体" pitchFamily="0" charset="0"/>
          <a:sym typeface="ＭＳ Ｐゴシック" pitchFamily="0" charset="0"/>
        </a:defRPr>
      </a:lvl1pPr>
      <a:lvl2pPr algn="l" eaLnBrk="1" fontAlgn="base" hangingPunct="1" indent="-285750" latinLnBrk="1" marL="742950" rtl="0">
        <a:lnSpc>
          <a:spcPct val="100000"/>
        </a:lnSpc>
        <a:spcBef>
          <a:spcPct val="20000"/>
        </a:spcBef>
        <a:buSzPct val="1000"/>
        <a:buFont typeface="Arial" pitchFamily="0" charset="0"/>
        <a:buChar char="–"/>
        <a:defRPr sz="2800">
          <a:solidFill>
            <a:schemeClr val="dk1"/>
          </a:solidFill>
          <a:latin typeface="Calibri" pitchFamily="0" charset="0"/>
          <a:ea typeface="宋体" pitchFamily="0" charset="0"/>
          <a:sym typeface="ＭＳ Ｐゴシック" pitchFamily="0" charset="0"/>
        </a:defRPr>
      </a:lvl2pPr>
      <a:lvl3pPr algn="l" eaLnBrk="1" fontAlgn="base" hangingPunct="1" indent="-228600" latinLnBrk="1" marL="1143000" rtl="0">
        <a:lnSpc>
          <a:spcPct val="100000"/>
        </a:lnSpc>
        <a:spcBef>
          <a:spcPct val="20000"/>
        </a:spcBef>
        <a:buSzPct val="1000"/>
        <a:buFont typeface="Arial" pitchFamily="0" charset="0"/>
        <a:buChar char="•"/>
        <a:defRPr sz="2400">
          <a:solidFill>
            <a:schemeClr val="dk1"/>
          </a:solidFill>
          <a:latin typeface="Calibri" pitchFamily="0" charset="0"/>
          <a:ea typeface="宋体" pitchFamily="0" charset="0"/>
          <a:sym typeface="ＭＳ Ｐゴシック" pitchFamily="0" charset="0"/>
        </a:defRPr>
      </a:lvl3pPr>
      <a:lvl4pPr algn="l" eaLnBrk="1" fontAlgn="base" hangingPunct="1" indent="-228600" latinLnBrk="1" marL="1600200" rtl="0">
        <a:lnSpc>
          <a:spcPct val="100000"/>
        </a:lnSpc>
        <a:spcBef>
          <a:spcPct val="20000"/>
        </a:spcBef>
        <a:buSzPct val="1000"/>
        <a:buFont typeface="Arial" pitchFamily="0" charset="0"/>
        <a:buChar char="–"/>
        <a:defRPr sz="2000">
          <a:solidFill>
            <a:schemeClr val="dk1"/>
          </a:solidFill>
          <a:latin typeface="Calibri" pitchFamily="0" charset="0"/>
          <a:ea typeface="宋体" pitchFamily="0" charset="0"/>
          <a:sym typeface="ＭＳ Ｐゴシック" pitchFamily="0" charset="0"/>
        </a:defRPr>
      </a:lvl4pPr>
      <a:lvl5pPr algn="l" eaLnBrk="1" fontAlgn="base" hangingPunct="1" indent="-228600" latinLnBrk="1" marL="2057400" rtl="0">
        <a:lnSpc>
          <a:spcPct val="100000"/>
        </a:lnSpc>
        <a:spcBef>
          <a:spcPct val="20000"/>
        </a:spcBef>
        <a:buSzPct val="1000"/>
        <a:buFont typeface="Arial" pitchFamily="0" charset="0"/>
        <a:buChar char="»"/>
        <a:defRPr sz="2000">
          <a:solidFill>
            <a:schemeClr val="dk1"/>
          </a:solidFill>
          <a:latin typeface="Calibri" pitchFamily="0" charset="0"/>
          <a:ea typeface="宋体" pitchFamily="0" charset="0"/>
          <a:sym typeface="ＭＳ Ｐゴシック" pitchFamily="0" charset="0"/>
        </a:defRPr>
      </a:lvl5pPr>
    </p:bodyStyle>
    <p:otherStyle>
      <a:lvl1pPr algn="l" fontAlgn="base" indent="0" latinLnBrk="1" marL="0" rtl="0">
        <a:lnSpc>
          <a:spcPct val="100000"/>
        </a:lnSpc>
        <a:spcBef>
          <a:spcPct val="0"/>
        </a:spcBef>
        <a:spcAft>
          <a:spcPct val="0"/>
        </a:spcAft>
        <a:buFont typeface="Arial" pitchFamily="0" charset="0"/>
        <a:buNone/>
        <a:defRPr baseline="0" b="0" sz="1800" i="0" u="none">
          <a:solidFill>
            <a:schemeClr val="dk1"/>
          </a:solidFill>
          <a:latin typeface="Arial" pitchFamily="0" charset="0"/>
          <a:ea typeface="宋体" pitchFamily="0" charset="0"/>
        </a:defRPr>
      </a:lvl1pPr>
      <a:lvl2pPr algn="l" fontAlgn="base" indent="0" latinLnBrk="1" marL="457200" rtl="0">
        <a:lnSpc>
          <a:spcPct val="100000"/>
        </a:lnSpc>
        <a:spcBef>
          <a:spcPct val="0"/>
        </a:spcBef>
        <a:spcAft>
          <a:spcPct val="0"/>
        </a:spcAft>
        <a:buFont typeface="Arial" pitchFamily="0" charset="0"/>
        <a:buNone/>
        <a:defRPr baseline="0" b="0" sz="1800" i="0" u="none">
          <a:solidFill>
            <a:schemeClr val="dk1"/>
          </a:solidFill>
          <a:latin typeface="Arial" pitchFamily="0" charset="0"/>
          <a:ea typeface="宋体" pitchFamily="0" charset="0"/>
        </a:defRPr>
      </a:lvl2pPr>
      <a:lvl3pPr algn="l" fontAlgn="base" indent="0" latinLnBrk="1" marL="914400" rtl="0">
        <a:lnSpc>
          <a:spcPct val="100000"/>
        </a:lnSpc>
        <a:spcBef>
          <a:spcPct val="0"/>
        </a:spcBef>
        <a:spcAft>
          <a:spcPct val="0"/>
        </a:spcAft>
        <a:buFont typeface="Arial" pitchFamily="0" charset="0"/>
        <a:buNone/>
        <a:defRPr baseline="0" b="0" sz="1800" i="0" u="none">
          <a:solidFill>
            <a:schemeClr val="dk1"/>
          </a:solidFill>
          <a:latin typeface="Arial" pitchFamily="0" charset="0"/>
          <a:ea typeface="宋体" pitchFamily="0" charset="0"/>
        </a:defRPr>
      </a:lvl3pPr>
      <a:lvl4pPr algn="l" fontAlgn="base" indent="0" latinLnBrk="1" marL="1371600" rtl="0">
        <a:lnSpc>
          <a:spcPct val="100000"/>
        </a:lnSpc>
        <a:spcBef>
          <a:spcPct val="0"/>
        </a:spcBef>
        <a:spcAft>
          <a:spcPct val="0"/>
        </a:spcAft>
        <a:buFont typeface="Arial" pitchFamily="0" charset="0"/>
        <a:buNone/>
        <a:defRPr baseline="0" b="0" sz="1800" i="0" u="none">
          <a:solidFill>
            <a:schemeClr val="dk1"/>
          </a:solidFill>
          <a:latin typeface="Arial" pitchFamily="0" charset="0"/>
          <a:ea typeface="宋体" pitchFamily="0" charset="0"/>
        </a:defRPr>
      </a:lvl4pPr>
      <a:lvl5pPr algn="l" fontAlgn="base" indent="0" latinLnBrk="1" marL="1828800" rtl="0">
        <a:lnSpc>
          <a:spcPct val="100000"/>
        </a:lnSpc>
        <a:spcBef>
          <a:spcPct val="0"/>
        </a:spcBef>
        <a:spcAft>
          <a:spcPct val="0"/>
        </a:spcAft>
        <a:buFont typeface="Arial" pitchFamily="0" charset="0"/>
        <a:buNone/>
        <a:defRPr baseline="0" b="0" sz="1800" i="0" u="none">
          <a:solidFill>
            <a:schemeClr val="dk1"/>
          </a:solidFill>
          <a:latin typeface="Arial" pitchFamily="0" charset="0"/>
          <a:ea typeface="宋体" pitchFamily="0" charset="0"/>
        </a:defRPr>
      </a:lvl5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white">
      <p:bgPr>
        <a:solidFill>
          <a:schemeClr val="lt1">
            <a:alpha val="100000"/>
          </a:schemeClr>
        </a:solidFill>
      </p:bgPr>
    </p:bg>
    <p:spTree>
      <p:nvGrpSpPr>
        <p:cNvPr id="41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612" name=""/>
          <p:cNvSpPr/>
          <p:nvPr>
            <p:ph type="title" sz="full" idx="4294967295"/>
          </p:nvPr>
        </p:nvSpPr>
        <p:spPr>
          <a:xfrm rot="0">
            <a:off x="457200" y="274637"/>
            <a:ext cx="8229600" cy="1143000"/>
          </a:xfrm>
          <a:prstGeom prst="rect"/>
          <a:noFill/>
          <a:ln>
            <a:noFill/>
          </a:ln>
        </p:spPr>
        <p:txBody>
          <a:bodyPr anchor="ctr" bIns="45720" lIns="91440" rIns="91440" tIns="45720"/>
          <a:p>
            <a:pPr lvl="0"/>
            <a:r>
              <a:t>Образец заголовка</a:t>
            </a:r>
          </a:p>
        </p:txBody>
      </p:sp>
      <p:sp>
        <p:nvSpPr>
          <p:cNvPr id="1048613" name=""/>
          <p:cNvSpPr/>
          <p:nvPr>
            <p:ph type="body" sz="full" idx="1"/>
          </p:nvPr>
        </p:nvSpPr>
        <p:spPr>
          <a:xfrm rot="0">
            <a:off x="457200" y="1600200"/>
            <a:ext cx="8229600" cy="4525962"/>
          </a:xfrm>
          <a:prstGeom prst="rect"/>
          <a:noFill/>
          <a:ln>
            <a:noFill/>
          </a:ln>
        </p:spPr>
        <p:txBody>
          <a:bodyPr anchor="t" bIns="45720" lIns="91440" rIns="91440" tIns="45720"/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1048614" name=""/>
          <p:cNvSpPr/>
          <p:nvPr>
            <p:ph type="dt" sz="half" idx="2"/>
          </p:nvPr>
        </p:nvSpPr>
        <p:spPr>
          <a:xfrm rot="0">
            <a:off x="457200" y="6356350"/>
            <a:ext cx="2133600" cy="365125"/>
          </a:xfrm>
          <a:prstGeom prst="rect"/>
          <a:noFill/>
          <a:ln>
            <a:noFill/>
          </a:ln>
        </p:spPr>
        <p:txBody>
          <a:bodyPr anchor="ctr" bIns="45720" lIns="91440" rIns="91440" tIns="45720"/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5pPr>
          </a:lstStyle>
          <a:p>
            <a:pPr algn="l" lvl="0"/>
            <a:fld id="{566ABCEB-ACFC-4714-9973-3DA970169C29}" type="datetime1">
              <a:rPr sz="1200">
                <a:solidFill>
                  <a:srgbClr val="898989"/>
                </a:solidFill>
              </a:rPr>
              <a:pPr algn="l" lvl="0"/>
            </a:fld>
            <a:endParaRPr sz="1200">
              <a:solidFill>
                <a:srgbClr val="898989"/>
              </a:solidFill>
            </a:endParaRPr>
          </a:p>
        </p:txBody>
      </p:sp>
      <p:sp>
        <p:nvSpPr>
          <p:cNvPr id="1048615" name=""/>
          <p:cNvSpPr/>
          <p:nvPr>
            <p:ph type="ftr" sz="quarter" idx="3"/>
          </p:nvPr>
        </p:nvSpPr>
        <p:spPr>
          <a:xfrm rot="0">
            <a:off x="3124200" y="6356350"/>
            <a:ext cx="2895600" cy="365125"/>
          </a:xfrm>
          <a:prstGeom prst="rect"/>
          <a:noFill/>
          <a:ln>
            <a:noFill/>
          </a:ln>
        </p:spPr>
        <p:txBody>
          <a:bodyPr anchor="ctr" bIns="45720" lIns="91440" rIns="91440" tIns="45720"/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5pPr>
          </a:lstStyle>
          <a:p>
            <a:pPr algn="ctr" lvl="0"/>
            <a:endParaRPr sz="1200">
              <a:solidFill>
                <a:srgbClr val="898989"/>
              </a:solidFill>
            </a:endParaRPr>
          </a:p>
        </p:txBody>
      </p:sp>
      <p:sp>
        <p:nvSpPr>
          <p:cNvPr id="1048616" name=""/>
          <p:cNvSpPr/>
          <p:nvPr>
            <p:ph type="sldNum" sz="quarter" idx="4"/>
          </p:nvPr>
        </p:nvSpPr>
        <p:spPr>
          <a:xfrm rot="0">
            <a:off x="6553200" y="6356350"/>
            <a:ext cx="2133600" cy="365125"/>
          </a:xfrm>
          <a:prstGeom prst="rect"/>
          <a:noFill/>
          <a:ln>
            <a:noFill/>
          </a:ln>
        </p:spPr>
        <p:txBody>
          <a:bodyPr anchor="ctr" bIns="45720" lIns="91440" rIns="91440" tIns="45720"/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5pPr>
          </a:lstStyle>
          <a:p>
            <a:pPr algn="r" lvl="0"/>
            <a:fld id="{566ABCEB-ACFC-4714-9973-3DA970169C29}" type="slidenum">
              <a:rPr sz="1200">
                <a:solidFill>
                  <a:srgbClr val="898989"/>
                </a:solidFill>
              </a:rPr>
              <a:pPr algn="r" lvl="0"/>
            </a:fld>
            <a:endParaRPr sz="1200">
              <a:solidFill>
                <a:srgbClr val="898989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tx1="dk1" tx2="lt2" hlink="hlink" folHlink="folHlink"/>
  <p:sldLayoutIdLst>
    <p:sldLayoutId id="2147483661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hf dt="0" ftr="0" sldNum="0"/>
  <p:txStyles>
    <p:titleStyle>
      <a:lvl1pPr algn="ctr" eaLnBrk="1" hangingPunct="1" indent="-914400" latinLnBrk="1" marL="914400" rtl="0">
        <a:lnSpc>
          <a:spcPct val="100000"/>
        </a:lnSpc>
        <a:spcBef>
          <a:spcPct val="0"/>
        </a:spcBef>
        <a:buFontTx/>
        <a:buNone/>
        <a:defRPr sz="4400">
          <a:solidFill>
            <a:schemeClr val="dk1"/>
          </a:solidFill>
          <a:latin typeface="Calibri" pitchFamily="0" charset="0"/>
          <a:ea typeface="宋体" pitchFamily="0" charset="0"/>
          <a:sym typeface="ＭＳ Ｐゴシック" pitchFamily="0" charset="0"/>
        </a:defRPr>
      </a:lvl1pPr>
    </p:titleStyle>
    <p:bodyStyle>
      <a:lvl1pPr algn="l" eaLnBrk="1" fontAlgn="base" hangingPunct="1" indent="-342900" latinLnBrk="1" marL="342900" rtl="0">
        <a:lnSpc>
          <a:spcPct val="100000"/>
        </a:lnSpc>
        <a:spcBef>
          <a:spcPct val="20000"/>
        </a:spcBef>
        <a:buSzPct val="1000"/>
        <a:buFont typeface="Arial" pitchFamily="0" charset="0"/>
        <a:buChar char="•"/>
        <a:defRPr sz="3200">
          <a:solidFill>
            <a:schemeClr val="dk1"/>
          </a:solidFill>
          <a:latin typeface="Calibri" pitchFamily="0" charset="0"/>
          <a:ea typeface="宋体" pitchFamily="0" charset="0"/>
          <a:sym typeface="ＭＳ Ｐゴシック" pitchFamily="0" charset="0"/>
        </a:defRPr>
      </a:lvl1pPr>
      <a:lvl2pPr algn="l" eaLnBrk="1" fontAlgn="base" hangingPunct="1" indent="-285750" latinLnBrk="1" marL="742950" rtl="0">
        <a:lnSpc>
          <a:spcPct val="100000"/>
        </a:lnSpc>
        <a:spcBef>
          <a:spcPct val="20000"/>
        </a:spcBef>
        <a:buSzPct val="1000"/>
        <a:buFont typeface="Arial" pitchFamily="0" charset="0"/>
        <a:buChar char="–"/>
        <a:defRPr sz="2800">
          <a:solidFill>
            <a:schemeClr val="dk1"/>
          </a:solidFill>
          <a:latin typeface="Calibri" pitchFamily="0" charset="0"/>
          <a:ea typeface="宋体" pitchFamily="0" charset="0"/>
          <a:sym typeface="ＭＳ Ｐゴシック" pitchFamily="0" charset="0"/>
        </a:defRPr>
      </a:lvl2pPr>
      <a:lvl3pPr algn="l" eaLnBrk="1" fontAlgn="base" hangingPunct="1" indent="-228600" latinLnBrk="1" marL="1143000" rtl="0">
        <a:lnSpc>
          <a:spcPct val="100000"/>
        </a:lnSpc>
        <a:spcBef>
          <a:spcPct val="20000"/>
        </a:spcBef>
        <a:buSzPct val="1000"/>
        <a:buFont typeface="Arial" pitchFamily="0" charset="0"/>
        <a:buChar char="•"/>
        <a:defRPr sz="2400">
          <a:solidFill>
            <a:schemeClr val="dk1"/>
          </a:solidFill>
          <a:latin typeface="Calibri" pitchFamily="0" charset="0"/>
          <a:ea typeface="宋体" pitchFamily="0" charset="0"/>
          <a:sym typeface="ＭＳ Ｐゴシック" pitchFamily="0" charset="0"/>
        </a:defRPr>
      </a:lvl3pPr>
      <a:lvl4pPr algn="l" eaLnBrk="1" fontAlgn="base" hangingPunct="1" indent="-228600" latinLnBrk="1" marL="1600200" rtl="0">
        <a:lnSpc>
          <a:spcPct val="100000"/>
        </a:lnSpc>
        <a:spcBef>
          <a:spcPct val="20000"/>
        </a:spcBef>
        <a:buSzPct val="1000"/>
        <a:buFont typeface="Arial" pitchFamily="0" charset="0"/>
        <a:buChar char="–"/>
        <a:defRPr sz="2000">
          <a:solidFill>
            <a:schemeClr val="dk1"/>
          </a:solidFill>
          <a:latin typeface="Calibri" pitchFamily="0" charset="0"/>
          <a:ea typeface="宋体" pitchFamily="0" charset="0"/>
          <a:sym typeface="ＭＳ Ｐゴシック" pitchFamily="0" charset="0"/>
        </a:defRPr>
      </a:lvl4pPr>
      <a:lvl5pPr algn="l" eaLnBrk="1" fontAlgn="base" hangingPunct="1" indent="-228600" latinLnBrk="1" marL="2057400" rtl="0">
        <a:lnSpc>
          <a:spcPct val="100000"/>
        </a:lnSpc>
        <a:spcBef>
          <a:spcPct val="20000"/>
        </a:spcBef>
        <a:buSzPct val="1000"/>
        <a:buFont typeface="Arial" pitchFamily="0" charset="0"/>
        <a:buChar char="»"/>
        <a:defRPr sz="2000">
          <a:solidFill>
            <a:schemeClr val="dk1"/>
          </a:solidFill>
          <a:latin typeface="Calibri" pitchFamily="0" charset="0"/>
          <a:ea typeface="宋体" pitchFamily="0" charset="0"/>
          <a:sym typeface="ＭＳ Ｐゴシック" pitchFamily="0" charset="0"/>
        </a:defRPr>
      </a:lvl5pPr>
    </p:bodyStyle>
    <p:otherStyle>
      <a:lvl1pPr algn="l" fontAlgn="base" indent="0" latinLnBrk="1" marL="0" rtl="0">
        <a:lnSpc>
          <a:spcPct val="100000"/>
        </a:lnSpc>
        <a:spcBef>
          <a:spcPct val="0"/>
        </a:spcBef>
        <a:spcAft>
          <a:spcPct val="0"/>
        </a:spcAft>
        <a:buFont typeface="Arial" pitchFamily="0" charset="0"/>
        <a:buNone/>
        <a:defRPr baseline="0" b="0" sz="1800" i="0" u="none">
          <a:solidFill>
            <a:schemeClr val="dk1"/>
          </a:solidFill>
          <a:latin typeface="Arial" pitchFamily="0" charset="0"/>
          <a:ea typeface="宋体" pitchFamily="0" charset="0"/>
        </a:defRPr>
      </a:lvl1pPr>
      <a:lvl2pPr algn="l" fontAlgn="base" indent="0" latinLnBrk="1" marL="457200" rtl="0">
        <a:lnSpc>
          <a:spcPct val="100000"/>
        </a:lnSpc>
        <a:spcBef>
          <a:spcPct val="0"/>
        </a:spcBef>
        <a:spcAft>
          <a:spcPct val="0"/>
        </a:spcAft>
        <a:buFont typeface="Arial" pitchFamily="0" charset="0"/>
        <a:buNone/>
        <a:defRPr baseline="0" b="0" sz="1800" i="0" u="none">
          <a:solidFill>
            <a:schemeClr val="dk1"/>
          </a:solidFill>
          <a:latin typeface="Arial" pitchFamily="0" charset="0"/>
          <a:ea typeface="宋体" pitchFamily="0" charset="0"/>
        </a:defRPr>
      </a:lvl2pPr>
      <a:lvl3pPr algn="l" fontAlgn="base" indent="0" latinLnBrk="1" marL="914400" rtl="0">
        <a:lnSpc>
          <a:spcPct val="100000"/>
        </a:lnSpc>
        <a:spcBef>
          <a:spcPct val="0"/>
        </a:spcBef>
        <a:spcAft>
          <a:spcPct val="0"/>
        </a:spcAft>
        <a:buFont typeface="Arial" pitchFamily="0" charset="0"/>
        <a:buNone/>
        <a:defRPr baseline="0" b="0" sz="1800" i="0" u="none">
          <a:solidFill>
            <a:schemeClr val="dk1"/>
          </a:solidFill>
          <a:latin typeface="Arial" pitchFamily="0" charset="0"/>
          <a:ea typeface="宋体" pitchFamily="0" charset="0"/>
        </a:defRPr>
      </a:lvl3pPr>
      <a:lvl4pPr algn="l" fontAlgn="base" indent="0" latinLnBrk="1" marL="1371600" rtl="0">
        <a:lnSpc>
          <a:spcPct val="100000"/>
        </a:lnSpc>
        <a:spcBef>
          <a:spcPct val="0"/>
        </a:spcBef>
        <a:spcAft>
          <a:spcPct val="0"/>
        </a:spcAft>
        <a:buFont typeface="Arial" pitchFamily="0" charset="0"/>
        <a:buNone/>
        <a:defRPr baseline="0" b="0" sz="1800" i="0" u="none">
          <a:solidFill>
            <a:schemeClr val="dk1"/>
          </a:solidFill>
          <a:latin typeface="Arial" pitchFamily="0" charset="0"/>
          <a:ea typeface="宋体" pitchFamily="0" charset="0"/>
        </a:defRPr>
      </a:lvl4pPr>
      <a:lvl5pPr algn="l" fontAlgn="base" indent="0" latinLnBrk="1" marL="1828800" rtl="0">
        <a:lnSpc>
          <a:spcPct val="100000"/>
        </a:lnSpc>
        <a:spcBef>
          <a:spcPct val="0"/>
        </a:spcBef>
        <a:spcAft>
          <a:spcPct val="0"/>
        </a:spcAft>
        <a:buFont typeface="Arial" pitchFamily="0" charset="0"/>
        <a:buNone/>
        <a:defRPr baseline="0" b="0" sz="1800" i="0" u="none">
          <a:solidFill>
            <a:schemeClr val="dk1"/>
          </a:solidFill>
          <a:latin typeface="Arial" pitchFamily="0" charset="0"/>
          <a:ea typeface="宋体" pitchFamily="0" charset="0"/>
        </a:defRPr>
      </a:lvl5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white">
      <p:bgPr>
        <a:solidFill>
          <a:schemeClr val="lt1">
            <a:alpha val="100000"/>
          </a:schemeClr>
        </a:solidFill>
      </p:bgPr>
    </p:bg>
    <p:spTree>
      <p:nvGrpSpPr>
        <p:cNvPr id="45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621" name=""/>
          <p:cNvSpPr/>
          <p:nvPr>
            <p:ph type="title" sz="full" idx="4294967295"/>
          </p:nvPr>
        </p:nvSpPr>
        <p:spPr>
          <a:xfrm rot="0">
            <a:off x="457200" y="274637"/>
            <a:ext cx="8229600" cy="1143000"/>
          </a:xfrm>
          <a:prstGeom prst="rect"/>
          <a:noFill/>
          <a:ln>
            <a:noFill/>
          </a:ln>
        </p:spPr>
        <p:txBody>
          <a:bodyPr anchor="ctr" bIns="45720" lIns="91440" rIns="91440" tIns="45720"/>
          <a:p>
            <a:pPr lvl="0"/>
            <a:r>
              <a:t>Образец заголовка</a:t>
            </a:r>
          </a:p>
        </p:txBody>
      </p:sp>
      <p:sp>
        <p:nvSpPr>
          <p:cNvPr id="1048622" name=""/>
          <p:cNvSpPr/>
          <p:nvPr>
            <p:ph type="body" sz="full" idx="1"/>
          </p:nvPr>
        </p:nvSpPr>
        <p:spPr>
          <a:xfrm rot="0">
            <a:off x="457200" y="1600200"/>
            <a:ext cx="8229600" cy="4525962"/>
          </a:xfrm>
          <a:prstGeom prst="rect"/>
          <a:noFill/>
          <a:ln>
            <a:noFill/>
          </a:ln>
        </p:spPr>
        <p:txBody>
          <a:bodyPr anchor="t" bIns="45720" lIns="91440" rIns="91440" tIns="45720"/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1048623" name=""/>
          <p:cNvSpPr/>
          <p:nvPr>
            <p:ph type="dt" sz="half" idx="2"/>
          </p:nvPr>
        </p:nvSpPr>
        <p:spPr>
          <a:xfrm rot="0">
            <a:off x="457200" y="6356350"/>
            <a:ext cx="2133600" cy="365125"/>
          </a:xfrm>
          <a:prstGeom prst="rect"/>
          <a:noFill/>
          <a:ln>
            <a:noFill/>
          </a:ln>
        </p:spPr>
        <p:txBody>
          <a:bodyPr anchor="ctr" bIns="45720" lIns="91440" rIns="91440" tIns="45720"/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5pPr>
          </a:lstStyle>
          <a:p>
            <a:pPr algn="l" lvl="0"/>
            <a:fld id="{566ABCEB-ACFC-4714-9973-3DA970169C29}" type="datetime1">
              <a:rPr sz="1200">
                <a:solidFill>
                  <a:srgbClr val="898989"/>
                </a:solidFill>
              </a:rPr>
              <a:pPr algn="l" lvl="0"/>
            </a:fld>
            <a:endParaRPr sz="1200">
              <a:solidFill>
                <a:srgbClr val="898989"/>
              </a:solidFill>
            </a:endParaRPr>
          </a:p>
        </p:txBody>
      </p:sp>
      <p:sp>
        <p:nvSpPr>
          <p:cNvPr id="1048624" name=""/>
          <p:cNvSpPr/>
          <p:nvPr>
            <p:ph type="ftr" sz="quarter" idx="3"/>
          </p:nvPr>
        </p:nvSpPr>
        <p:spPr>
          <a:xfrm rot="0">
            <a:off x="3124200" y="6356350"/>
            <a:ext cx="2895600" cy="365125"/>
          </a:xfrm>
          <a:prstGeom prst="rect"/>
          <a:noFill/>
          <a:ln>
            <a:noFill/>
          </a:ln>
        </p:spPr>
        <p:txBody>
          <a:bodyPr anchor="ctr" bIns="45720" lIns="91440" rIns="91440" tIns="45720"/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5pPr>
          </a:lstStyle>
          <a:p>
            <a:pPr algn="ctr" lvl="0"/>
            <a:endParaRPr sz="1200">
              <a:solidFill>
                <a:srgbClr val="898989"/>
              </a:solidFill>
            </a:endParaRPr>
          </a:p>
        </p:txBody>
      </p:sp>
      <p:sp>
        <p:nvSpPr>
          <p:cNvPr id="1048625" name=""/>
          <p:cNvSpPr/>
          <p:nvPr>
            <p:ph type="sldNum" sz="quarter" idx="4"/>
          </p:nvPr>
        </p:nvSpPr>
        <p:spPr>
          <a:xfrm rot="0">
            <a:off x="6553200" y="6356350"/>
            <a:ext cx="2133600" cy="365125"/>
          </a:xfrm>
          <a:prstGeom prst="rect"/>
          <a:noFill/>
          <a:ln>
            <a:noFill/>
          </a:ln>
        </p:spPr>
        <p:txBody>
          <a:bodyPr anchor="ctr" bIns="45720" lIns="91440" rIns="91440" tIns="45720"/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5pPr>
          </a:lstStyle>
          <a:p>
            <a:pPr algn="r" lvl="0"/>
            <a:fld id="{566ABCEB-ACFC-4714-9973-3DA970169C29}" type="slidenum">
              <a:rPr sz="1200">
                <a:solidFill>
                  <a:srgbClr val="898989"/>
                </a:solidFill>
              </a:rPr>
              <a:pPr algn="r" lvl="0"/>
            </a:fld>
            <a:endParaRPr sz="1200">
              <a:solidFill>
                <a:srgbClr val="898989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tx1="dk1" tx2="lt2" hlink="hlink" folHlink="folHlink"/>
  <p:sldLayoutIdLst>
    <p:sldLayoutId id="2147483662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p:hf dt="0" ftr="0" sldNum="0"/>
  <p:txStyles>
    <p:titleStyle>
      <a:lvl1pPr algn="ctr" eaLnBrk="1" hangingPunct="1" indent="-914400" latinLnBrk="1" marL="914400" rtl="0">
        <a:lnSpc>
          <a:spcPct val="100000"/>
        </a:lnSpc>
        <a:spcBef>
          <a:spcPct val="0"/>
        </a:spcBef>
        <a:buFontTx/>
        <a:buNone/>
        <a:defRPr sz="4400">
          <a:solidFill>
            <a:schemeClr val="dk1"/>
          </a:solidFill>
          <a:latin typeface="Calibri" pitchFamily="0" charset="0"/>
          <a:ea typeface="宋体" pitchFamily="0" charset="0"/>
          <a:sym typeface="ＭＳ Ｐゴシック" pitchFamily="0" charset="0"/>
        </a:defRPr>
      </a:lvl1pPr>
    </p:titleStyle>
    <p:bodyStyle>
      <a:lvl1pPr algn="l" eaLnBrk="1" fontAlgn="base" hangingPunct="1" indent="-342900" latinLnBrk="1" marL="342900" rtl="0">
        <a:lnSpc>
          <a:spcPct val="100000"/>
        </a:lnSpc>
        <a:spcBef>
          <a:spcPct val="20000"/>
        </a:spcBef>
        <a:buSzPct val="1000"/>
        <a:buFont typeface="Arial" pitchFamily="0" charset="0"/>
        <a:buChar char="•"/>
        <a:defRPr sz="3200">
          <a:solidFill>
            <a:schemeClr val="dk1"/>
          </a:solidFill>
          <a:latin typeface="Calibri" pitchFamily="0" charset="0"/>
          <a:ea typeface="宋体" pitchFamily="0" charset="0"/>
          <a:sym typeface="ＭＳ Ｐゴシック" pitchFamily="0" charset="0"/>
        </a:defRPr>
      </a:lvl1pPr>
      <a:lvl2pPr algn="l" eaLnBrk="1" fontAlgn="base" hangingPunct="1" indent="-285750" latinLnBrk="1" marL="742950" rtl="0">
        <a:lnSpc>
          <a:spcPct val="100000"/>
        </a:lnSpc>
        <a:spcBef>
          <a:spcPct val="20000"/>
        </a:spcBef>
        <a:buSzPct val="1000"/>
        <a:buFont typeface="Arial" pitchFamily="0" charset="0"/>
        <a:buChar char="–"/>
        <a:defRPr sz="2800">
          <a:solidFill>
            <a:schemeClr val="dk1"/>
          </a:solidFill>
          <a:latin typeface="Calibri" pitchFamily="0" charset="0"/>
          <a:ea typeface="宋体" pitchFamily="0" charset="0"/>
          <a:sym typeface="ＭＳ Ｐゴシック" pitchFamily="0" charset="0"/>
        </a:defRPr>
      </a:lvl2pPr>
      <a:lvl3pPr algn="l" eaLnBrk="1" fontAlgn="base" hangingPunct="1" indent="-228600" latinLnBrk="1" marL="1143000" rtl="0">
        <a:lnSpc>
          <a:spcPct val="100000"/>
        </a:lnSpc>
        <a:spcBef>
          <a:spcPct val="20000"/>
        </a:spcBef>
        <a:buSzPct val="1000"/>
        <a:buFont typeface="Arial" pitchFamily="0" charset="0"/>
        <a:buChar char="•"/>
        <a:defRPr sz="2400">
          <a:solidFill>
            <a:schemeClr val="dk1"/>
          </a:solidFill>
          <a:latin typeface="Calibri" pitchFamily="0" charset="0"/>
          <a:ea typeface="宋体" pitchFamily="0" charset="0"/>
          <a:sym typeface="ＭＳ Ｐゴシック" pitchFamily="0" charset="0"/>
        </a:defRPr>
      </a:lvl3pPr>
      <a:lvl4pPr algn="l" eaLnBrk="1" fontAlgn="base" hangingPunct="1" indent="-228600" latinLnBrk="1" marL="1600200" rtl="0">
        <a:lnSpc>
          <a:spcPct val="100000"/>
        </a:lnSpc>
        <a:spcBef>
          <a:spcPct val="20000"/>
        </a:spcBef>
        <a:buSzPct val="1000"/>
        <a:buFont typeface="Arial" pitchFamily="0" charset="0"/>
        <a:buChar char="–"/>
        <a:defRPr sz="2000">
          <a:solidFill>
            <a:schemeClr val="dk1"/>
          </a:solidFill>
          <a:latin typeface="Calibri" pitchFamily="0" charset="0"/>
          <a:ea typeface="宋体" pitchFamily="0" charset="0"/>
          <a:sym typeface="ＭＳ Ｐゴシック" pitchFamily="0" charset="0"/>
        </a:defRPr>
      </a:lvl4pPr>
      <a:lvl5pPr algn="l" eaLnBrk="1" fontAlgn="base" hangingPunct="1" indent="-228600" latinLnBrk="1" marL="2057400" rtl="0">
        <a:lnSpc>
          <a:spcPct val="100000"/>
        </a:lnSpc>
        <a:spcBef>
          <a:spcPct val="20000"/>
        </a:spcBef>
        <a:buSzPct val="1000"/>
        <a:buFont typeface="Arial" pitchFamily="0" charset="0"/>
        <a:buChar char="»"/>
        <a:defRPr sz="2000">
          <a:solidFill>
            <a:schemeClr val="dk1"/>
          </a:solidFill>
          <a:latin typeface="Calibri" pitchFamily="0" charset="0"/>
          <a:ea typeface="宋体" pitchFamily="0" charset="0"/>
          <a:sym typeface="ＭＳ Ｐゴシック" pitchFamily="0" charset="0"/>
        </a:defRPr>
      </a:lvl5pPr>
    </p:bodyStyle>
    <p:otherStyle>
      <a:lvl1pPr algn="l" fontAlgn="base" indent="0" latinLnBrk="1" marL="0" rtl="0">
        <a:lnSpc>
          <a:spcPct val="100000"/>
        </a:lnSpc>
        <a:spcBef>
          <a:spcPct val="0"/>
        </a:spcBef>
        <a:spcAft>
          <a:spcPct val="0"/>
        </a:spcAft>
        <a:buFont typeface="Arial" pitchFamily="0" charset="0"/>
        <a:buNone/>
        <a:defRPr baseline="0" b="0" sz="1800" i="0" u="none">
          <a:solidFill>
            <a:schemeClr val="dk1"/>
          </a:solidFill>
          <a:latin typeface="Arial" pitchFamily="0" charset="0"/>
          <a:ea typeface="宋体" pitchFamily="0" charset="0"/>
        </a:defRPr>
      </a:lvl1pPr>
      <a:lvl2pPr algn="l" fontAlgn="base" indent="0" latinLnBrk="1" marL="457200" rtl="0">
        <a:lnSpc>
          <a:spcPct val="100000"/>
        </a:lnSpc>
        <a:spcBef>
          <a:spcPct val="0"/>
        </a:spcBef>
        <a:spcAft>
          <a:spcPct val="0"/>
        </a:spcAft>
        <a:buFont typeface="Arial" pitchFamily="0" charset="0"/>
        <a:buNone/>
        <a:defRPr baseline="0" b="0" sz="1800" i="0" u="none">
          <a:solidFill>
            <a:schemeClr val="dk1"/>
          </a:solidFill>
          <a:latin typeface="Arial" pitchFamily="0" charset="0"/>
          <a:ea typeface="宋体" pitchFamily="0" charset="0"/>
        </a:defRPr>
      </a:lvl2pPr>
      <a:lvl3pPr algn="l" fontAlgn="base" indent="0" latinLnBrk="1" marL="914400" rtl="0">
        <a:lnSpc>
          <a:spcPct val="100000"/>
        </a:lnSpc>
        <a:spcBef>
          <a:spcPct val="0"/>
        </a:spcBef>
        <a:spcAft>
          <a:spcPct val="0"/>
        </a:spcAft>
        <a:buFont typeface="Arial" pitchFamily="0" charset="0"/>
        <a:buNone/>
        <a:defRPr baseline="0" b="0" sz="1800" i="0" u="none">
          <a:solidFill>
            <a:schemeClr val="dk1"/>
          </a:solidFill>
          <a:latin typeface="Arial" pitchFamily="0" charset="0"/>
          <a:ea typeface="宋体" pitchFamily="0" charset="0"/>
        </a:defRPr>
      </a:lvl3pPr>
      <a:lvl4pPr algn="l" fontAlgn="base" indent="0" latinLnBrk="1" marL="1371600" rtl="0">
        <a:lnSpc>
          <a:spcPct val="100000"/>
        </a:lnSpc>
        <a:spcBef>
          <a:spcPct val="0"/>
        </a:spcBef>
        <a:spcAft>
          <a:spcPct val="0"/>
        </a:spcAft>
        <a:buFont typeface="Arial" pitchFamily="0" charset="0"/>
        <a:buNone/>
        <a:defRPr baseline="0" b="0" sz="1800" i="0" u="none">
          <a:solidFill>
            <a:schemeClr val="dk1"/>
          </a:solidFill>
          <a:latin typeface="Arial" pitchFamily="0" charset="0"/>
          <a:ea typeface="宋体" pitchFamily="0" charset="0"/>
        </a:defRPr>
      </a:lvl4pPr>
      <a:lvl5pPr algn="l" fontAlgn="base" indent="0" latinLnBrk="1" marL="1828800" rtl="0">
        <a:lnSpc>
          <a:spcPct val="100000"/>
        </a:lnSpc>
        <a:spcBef>
          <a:spcPct val="0"/>
        </a:spcBef>
        <a:spcAft>
          <a:spcPct val="0"/>
        </a:spcAft>
        <a:buFont typeface="Arial" pitchFamily="0" charset="0"/>
        <a:buNone/>
        <a:defRPr baseline="0" b="0" sz="1800" i="0" u="none">
          <a:solidFill>
            <a:schemeClr val="dk1"/>
          </a:solidFill>
          <a:latin typeface="Arial" pitchFamily="0" charset="0"/>
          <a:ea typeface="宋体" pitchFamily="0" charset="0"/>
        </a:defRPr>
      </a:lvl5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white">
      <p:bgPr>
        <a:solidFill>
          <a:schemeClr val="lt1">
            <a:alpha val="100000"/>
          </a:schemeClr>
        </a:solidFill>
      </p:bgPr>
    </p:bg>
    <p:spTree>
      <p:nvGrpSpPr>
        <p:cNvPr id="49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630" name=""/>
          <p:cNvSpPr/>
          <p:nvPr>
            <p:ph type="title" sz="full" idx="4294967295"/>
          </p:nvPr>
        </p:nvSpPr>
        <p:spPr>
          <a:xfrm rot="0">
            <a:off x="457200" y="274637"/>
            <a:ext cx="8229600" cy="1143000"/>
          </a:xfrm>
          <a:prstGeom prst="rect"/>
          <a:noFill/>
          <a:ln>
            <a:noFill/>
          </a:ln>
        </p:spPr>
        <p:txBody>
          <a:bodyPr anchor="ctr" bIns="45720" lIns="91440" rIns="91440" tIns="45720"/>
          <a:p>
            <a:pPr lvl="0"/>
            <a:r>
              <a:t>Образец заголовка</a:t>
            </a:r>
          </a:p>
        </p:txBody>
      </p:sp>
      <p:sp>
        <p:nvSpPr>
          <p:cNvPr id="1048631" name=""/>
          <p:cNvSpPr/>
          <p:nvPr>
            <p:ph type="body" sz="full" idx="1"/>
          </p:nvPr>
        </p:nvSpPr>
        <p:spPr>
          <a:xfrm rot="0">
            <a:off x="457200" y="1600200"/>
            <a:ext cx="8229600" cy="4525962"/>
          </a:xfrm>
          <a:prstGeom prst="rect"/>
          <a:noFill/>
          <a:ln>
            <a:noFill/>
          </a:ln>
        </p:spPr>
        <p:txBody>
          <a:bodyPr anchor="t" bIns="45720" lIns="91440" rIns="91440" tIns="45720"/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1048632" name=""/>
          <p:cNvSpPr/>
          <p:nvPr>
            <p:ph type="dt" sz="half" idx="2"/>
          </p:nvPr>
        </p:nvSpPr>
        <p:spPr>
          <a:xfrm rot="0">
            <a:off x="457200" y="6356350"/>
            <a:ext cx="2133600" cy="365125"/>
          </a:xfrm>
          <a:prstGeom prst="rect"/>
          <a:noFill/>
          <a:ln>
            <a:noFill/>
          </a:ln>
        </p:spPr>
        <p:txBody>
          <a:bodyPr anchor="ctr" bIns="45720" lIns="91440" rIns="91440" tIns="45720"/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5pPr>
          </a:lstStyle>
          <a:p>
            <a:pPr algn="l" lvl="0"/>
            <a:fld id="{566ABCEB-ACFC-4714-9973-3DA970169C29}" type="datetime1">
              <a:rPr sz="1200">
                <a:solidFill>
                  <a:srgbClr val="898989"/>
                </a:solidFill>
              </a:rPr>
              <a:pPr algn="l" lvl="0"/>
            </a:fld>
            <a:endParaRPr sz="1200">
              <a:solidFill>
                <a:srgbClr val="898989"/>
              </a:solidFill>
            </a:endParaRPr>
          </a:p>
        </p:txBody>
      </p:sp>
      <p:sp>
        <p:nvSpPr>
          <p:cNvPr id="1048633" name=""/>
          <p:cNvSpPr/>
          <p:nvPr>
            <p:ph type="ftr" sz="quarter" idx="3"/>
          </p:nvPr>
        </p:nvSpPr>
        <p:spPr>
          <a:xfrm rot="0">
            <a:off x="3124200" y="6356350"/>
            <a:ext cx="2895600" cy="365125"/>
          </a:xfrm>
          <a:prstGeom prst="rect"/>
          <a:noFill/>
          <a:ln>
            <a:noFill/>
          </a:ln>
        </p:spPr>
        <p:txBody>
          <a:bodyPr anchor="ctr" bIns="45720" lIns="91440" rIns="91440" tIns="45720"/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5pPr>
          </a:lstStyle>
          <a:p>
            <a:pPr algn="ctr" lvl="0"/>
            <a:endParaRPr sz="1200">
              <a:solidFill>
                <a:srgbClr val="898989"/>
              </a:solidFill>
            </a:endParaRPr>
          </a:p>
        </p:txBody>
      </p:sp>
      <p:sp>
        <p:nvSpPr>
          <p:cNvPr id="1048634" name=""/>
          <p:cNvSpPr/>
          <p:nvPr>
            <p:ph type="sldNum" sz="quarter" idx="4"/>
          </p:nvPr>
        </p:nvSpPr>
        <p:spPr>
          <a:xfrm rot="0">
            <a:off x="6553200" y="6356350"/>
            <a:ext cx="2133600" cy="365125"/>
          </a:xfrm>
          <a:prstGeom prst="rect"/>
          <a:noFill/>
          <a:ln>
            <a:noFill/>
          </a:ln>
        </p:spPr>
        <p:txBody>
          <a:bodyPr anchor="ctr" bIns="45720" lIns="91440" rIns="91440" tIns="45720"/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5pPr>
          </a:lstStyle>
          <a:p>
            <a:pPr algn="r" lvl="0"/>
            <a:fld id="{566ABCEB-ACFC-4714-9973-3DA970169C29}" type="slidenum">
              <a:rPr sz="1200">
                <a:solidFill>
                  <a:srgbClr val="898989"/>
                </a:solidFill>
              </a:rPr>
              <a:pPr algn="r" lvl="0"/>
            </a:fld>
            <a:endParaRPr sz="1200">
              <a:solidFill>
                <a:srgbClr val="898989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tx1="dk1" tx2="lt2" hlink="hlink" folHlink="folHlink"/>
  <p:sldLayoutIdLst>
    <p:sldLayoutId id="2147483663" r:id="rId1"/>
    <p:sldLayoutId id="214748366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dt="0" ftr="0" sldNum="0"/>
  <p:txStyles>
    <p:titleStyle>
      <a:lvl1pPr algn="ctr" eaLnBrk="1" hangingPunct="1" indent="-914400" latinLnBrk="1" marL="914400" rtl="0">
        <a:lnSpc>
          <a:spcPct val="100000"/>
        </a:lnSpc>
        <a:spcBef>
          <a:spcPct val="0"/>
        </a:spcBef>
        <a:buFontTx/>
        <a:buNone/>
        <a:defRPr sz="4400">
          <a:solidFill>
            <a:schemeClr val="dk1"/>
          </a:solidFill>
          <a:latin typeface="Calibri" pitchFamily="0" charset="0"/>
          <a:ea typeface="宋体" pitchFamily="0" charset="0"/>
          <a:sym typeface="ＭＳ Ｐゴシック" pitchFamily="0" charset="0"/>
        </a:defRPr>
      </a:lvl1pPr>
    </p:titleStyle>
    <p:bodyStyle>
      <a:lvl1pPr algn="l" eaLnBrk="1" fontAlgn="base" hangingPunct="1" indent="-342900" latinLnBrk="1" marL="342900" rtl="0">
        <a:lnSpc>
          <a:spcPct val="100000"/>
        </a:lnSpc>
        <a:spcBef>
          <a:spcPct val="20000"/>
        </a:spcBef>
        <a:buSzPct val="1000"/>
        <a:buFont typeface="Arial" pitchFamily="0" charset="0"/>
        <a:buChar char="•"/>
        <a:defRPr sz="3200">
          <a:solidFill>
            <a:schemeClr val="dk1"/>
          </a:solidFill>
          <a:latin typeface="Calibri" pitchFamily="0" charset="0"/>
          <a:ea typeface="宋体" pitchFamily="0" charset="0"/>
          <a:sym typeface="ＭＳ Ｐゴシック" pitchFamily="0" charset="0"/>
        </a:defRPr>
      </a:lvl1pPr>
      <a:lvl2pPr algn="l" eaLnBrk="1" fontAlgn="base" hangingPunct="1" indent="-285750" latinLnBrk="1" marL="742950" rtl="0">
        <a:lnSpc>
          <a:spcPct val="100000"/>
        </a:lnSpc>
        <a:spcBef>
          <a:spcPct val="20000"/>
        </a:spcBef>
        <a:buSzPct val="1000"/>
        <a:buFont typeface="Arial" pitchFamily="0" charset="0"/>
        <a:buChar char="–"/>
        <a:defRPr sz="2800">
          <a:solidFill>
            <a:schemeClr val="dk1"/>
          </a:solidFill>
          <a:latin typeface="Calibri" pitchFamily="0" charset="0"/>
          <a:ea typeface="宋体" pitchFamily="0" charset="0"/>
          <a:sym typeface="ＭＳ Ｐゴシック" pitchFamily="0" charset="0"/>
        </a:defRPr>
      </a:lvl2pPr>
      <a:lvl3pPr algn="l" eaLnBrk="1" fontAlgn="base" hangingPunct="1" indent="-228600" latinLnBrk="1" marL="1143000" rtl="0">
        <a:lnSpc>
          <a:spcPct val="100000"/>
        </a:lnSpc>
        <a:spcBef>
          <a:spcPct val="20000"/>
        </a:spcBef>
        <a:buSzPct val="1000"/>
        <a:buFont typeface="Arial" pitchFamily="0" charset="0"/>
        <a:buChar char="•"/>
        <a:defRPr sz="2400">
          <a:solidFill>
            <a:schemeClr val="dk1"/>
          </a:solidFill>
          <a:latin typeface="Calibri" pitchFamily="0" charset="0"/>
          <a:ea typeface="宋体" pitchFamily="0" charset="0"/>
          <a:sym typeface="ＭＳ Ｐゴシック" pitchFamily="0" charset="0"/>
        </a:defRPr>
      </a:lvl3pPr>
      <a:lvl4pPr algn="l" eaLnBrk="1" fontAlgn="base" hangingPunct="1" indent="-228600" latinLnBrk="1" marL="1600200" rtl="0">
        <a:lnSpc>
          <a:spcPct val="100000"/>
        </a:lnSpc>
        <a:spcBef>
          <a:spcPct val="20000"/>
        </a:spcBef>
        <a:buSzPct val="1000"/>
        <a:buFont typeface="Arial" pitchFamily="0" charset="0"/>
        <a:buChar char="–"/>
        <a:defRPr sz="2000">
          <a:solidFill>
            <a:schemeClr val="dk1"/>
          </a:solidFill>
          <a:latin typeface="Calibri" pitchFamily="0" charset="0"/>
          <a:ea typeface="宋体" pitchFamily="0" charset="0"/>
          <a:sym typeface="ＭＳ Ｐゴシック" pitchFamily="0" charset="0"/>
        </a:defRPr>
      </a:lvl4pPr>
      <a:lvl5pPr algn="l" eaLnBrk="1" fontAlgn="base" hangingPunct="1" indent="-228600" latinLnBrk="1" marL="2057400" rtl="0">
        <a:lnSpc>
          <a:spcPct val="100000"/>
        </a:lnSpc>
        <a:spcBef>
          <a:spcPct val="20000"/>
        </a:spcBef>
        <a:buSzPct val="1000"/>
        <a:buFont typeface="Arial" pitchFamily="0" charset="0"/>
        <a:buChar char="»"/>
        <a:defRPr sz="2000">
          <a:solidFill>
            <a:schemeClr val="dk1"/>
          </a:solidFill>
          <a:latin typeface="Calibri" pitchFamily="0" charset="0"/>
          <a:ea typeface="宋体" pitchFamily="0" charset="0"/>
          <a:sym typeface="ＭＳ Ｐゴシック" pitchFamily="0" charset="0"/>
        </a:defRPr>
      </a:lvl5pPr>
    </p:bodyStyle>
    <p:otherStyle>
      <a:lvl1pPr algn="l" fontAlgn="base" indent="0" latinLnBrk="1" marL="0" rtl="0">
        <a:lnSpc>
          <a:spcPct val="100000"/>
        </a:lnSpc>
        <a:spcBef>
          <a:spcPct val="0"/>
        </a:spcBef>
        <a:spcAft>
          <a:spcPct val="0"/>
        </a:spcAft>
        <a:buFont typeface="Arial" pitchFamily="0" charset="0"/>
        <a:buNone/>
        <a:defRPr baseline="0" b="0" sz="1800" i="0" u="none">
          <a:solidFill>
            <a:schemeClr val="dk1"/>
          </a:solidFill>
          <a:latin typeface="Arial" pitchFamily="0" charset="0"/>
          <a:ea typeface="宋体" pitchFamily="0" charset="0"/>
        </a:defRPr>
      </a:lvl1pPr>
      <a:lvl2pPr algn="l" fontAlgn="base" indent="0" latinLnBrk="1" marL="457200" rtl="0">
        <a:lnSpc>
          <a:spcPct val="100000"/>
        </a:lnSpc>
        <a:spcBef>
          <a:spcPct val="0"/>
        </a:spcBef>
        <a:spcAft>
          <a:spcPct val="0"/>
        </a:spcAft>
        <a:buFont typeface="Arial" pitchFamily="0" charset="0"/>
        <a:buNone/>
        <a:defRPr baseline="0" b="0" sz="1800" i="0" u="none">
          <a:solidFill>
            <a:schemeClr val="dk1"/>
          </a:solidFill>
          <a:latin typeface="Arial" pitchFamily="0" charset="0"/>
          <a:ea typeface="宋体" pitchFamily="0" charset="0"/>
        </a:defRPr>
      </a:lvl2pPr>
      <a:lvl3pPr algn="l" fontAlgn="base" indent="0" latinLnBrk="1" marL="914400" rtl="0">
        <a:lnSpc>
          <a:spcPct val="100000"/>
        </a:lnSpc>
        <a:spcBef>
          <a:spcPct val="0"/>
        </a:spcBef>
        <a:spcAft>
          <a:spcPct val="0"/>
        </a:spcAft>
        <a:buFont typeface="Arial" pitchFamily="0" charset="0"/>
        <a:buNone/>
        <a:defRPr baseline="0" b="0" sz="1800" i="0" u="none">
          <a:solidFill>
            <a:schemeClr val="dk1"/>
          </a:solidFill>
          <a:latin typeface="Arial" pitchFamily="0" charset="0"/>
          <a:ea typeface="宋体" pitchFamily="0" charset="0"/>
        </a:defRPr>
      </a:lvl3pPr>
      <a:lvl4pPr algn="l" fontAlgn="base" indent="0" latinLnBrk="1" marL="1371600" rtl="0">
        <a:lnSpc>
          <a:spcPct val="100000"/>
        </a:lnSpc>
        <a:spcBef>
          <a:spcPct val="0"/>
        </a:spcBef>
        <a:spcAft>
          <a:spcPct val="0"/>
        </a:spcAft>
        <a:buFont typeface="Arial" pitchFamily="0" charset="0"/>
        <a:buNone/>
        <a:defRPr baseline="0" b="0" sz="1800" i="0" u="none">
          <a:solidFill>
            <a:schemeClr val="dk1"/>
          </a:solidFill>
          <a:latin typeface="Arial" pitchFamily="0" charset="0"/>
          <a:ea typeface="宋体" pitchFamily="0" charset="0"/>
        </a:defRPr>
      </a:lvl4pPr>
      <a:lvl5pPr algn="l" fontAlgn="base" indent="0" latinLnBrk="1" marL="1828800" rtl="0">
        <a:lnSpc>
          <a:spcPct val="100000"/>
        </a:lnSpc>
        <a:spcBef>
          <a:spcPct val="0"/>
        </a:spcBef>
        <a:spcAft>
          <a:spcPct val="0"/>
        </a:spcAft>
        <a:buFont typeface="Arial" pitchFamily="0" charset="0"/>
        <a:buNone/>
        <a:defRPr baseline="0" b="0" sz="1800" i="0" u="none">
          <a:solidFill>
            <a:schemeClr val="dk1"/>
          </a:solidFill>
          <a:latin typeface="Arial" pitchFamily="0" charset="0"/>
          <a:ea typeface="宋体" pitchFamily="0" charset="0"/>
        </a:defRPr>
      </a:lvl5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.xml"/></Relationships>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image" Target="../media/image25.jpeg"/><Relationship Id="rId3" Type="http://schemas.openxmlformats.org/officeDocument/2006/relationships/image" Target="../media/image26.jpeg"/><Relationship Id="rId4" Type="http://schemas.openxmlformats.org/officeDocument/2006/relationships/slideLayout" Target="../slideLayouts/slideLayout23.xml"/></Relationships>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image" Target="../media/image27.jpeg"/><Relationship Id="rId2" Type="http://schemas.openxmlformats.org/officeDocument/2006/relationships/image" Target="../media/image28.jpeg"/><Relationship Id="rId3" Type="http://schemas.openxmlformats.org/officeDocument/2006/relationships/slideLayout" Target="../slideLayouts/slideLayout34.xml"/></Relationships>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image" Target="../media/image29.jpeg"/><Relationship Id="rId2" Type="http://schemas.openxmlformats.org/officeDocument/2006/relationships/image" Target="../media/image30.jpeg"/><Relationship Id="rId3" Type="http://schemas.openxmlformats.org/officeDocument/2006/relationships/image" Target="../media/image31.jpeg"/><Relationship Id="rId4" Type="http://schemas.openxmlformats.org/officeDocument/2006/relationships/slideLayout" Target="../slideLayouts/slideLayout46.xml"/></Relationships>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image" Target="../media/image32.jpeg"/><Relationship Id="rId2" Type="http://schemas.openxmlformats.org/officeDocument/2006/relationships/image" Target="../media/image33.jpeg"/><Relationship Id="rId3" Type="http://schemas.openxmlformats.org/officeDocument/2006/relationships/slideLayout" Target="../slideLayouts/slideLayout1.xml"/></Relationships>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image" Target="../media/image34.jpeg"/><Relationship Id="rId2" Type="http://schemas.openxmlformats.org/officeDocument/2006/relationships/slideLayout" Target="../slideLayouts/slideLayout1.xml"/></Relationships>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1.xml"/></Relationships>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image" Target="../media/image5.jpeg"/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5" Type="http://schemas.openxmlformats.org/officeDocument/2006/relationships/image" Target="../media/image8.png"/><Relationship Id="rId6" Type="http://schemas.openxmlformats.org/officeDocument/2006/relationships/slideLayout" Target="../slideLayouts/slideLayout1.xml"/></Relationships>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image" Target="../media/image10.jpeg"/><Relationship Id="rId3" Type="http://schemas.openxmlformats.org/officeDocument/2006/relationships/image" Target="../media/image11.jpeg"/><Relationship Id="rId4" Type="http://schemas.openxmlformats.org/officeDocument/2006/relationships/slideLayout" Target="../slideLayouts/slideLayout1.xml"/></Relationships>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image" Target="../media/image13.jpeg"/><Relationship Id="rId3" Type="http://schemas.openxmlformats.org/officeDocument/2006/relationships/image" Target="../media/image14.jpeg"/><Relationship Id="rId4" Type="http://schemas.openxmlformats.org/officeDocument/2006/relationships/image" Target="../media/image15.jpeg"/><Relationship Id="rId5" Type="http://schemas.openxmlformats.org/officeDocument/2006/relationships/image" Target="../media/image1.jpeg"/><Relationship Id="rId6" Type="http://schemas.openxmlformats.org/officeDocument/2006/relationships/image" Target="../media/image16.jpeg"/><Relationship Id="rId7" Type="http://schemas.openxmlformats.org/officeDocument/2006/relationships/image" Target="../media/image17.jpeg"/><Relationship Id="rId8" Type="http://schemas.openxmlformats.org/officeDocument/2006/relationships/slideLayout" Target="../slideLayouts/slideLayout1.xml"/></Relationships>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image" Target="../media/image18.jpeg"/><Relationship Id="rId2" Type="http://schemas.openxmlformats.org/officeDocument/2006/relationships/slideLayout" Target="../slideLayouts/slideLayout1.xml"/></Relationships>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image" Target="../media/image19.jpeg"/><Relationship Id="rId2" Type="http://schemas.openxmlformats.org/officeDocument/2006/relationships/image" Target="../media/image20.jpeg"/><Relationship Id="rId3" Type="http://schemas.openxmlformats.org/officeDocument/2006/relationships/slideLayout" Target="../slideLayouts/slideLayout1.xml"/></Relationships>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image" Target="../media/image21.jpeg"/><Relationship Id="rId2" Type="http://schemas.openxmlformats.org/officeDocument/2006/relationships/image" Target="../media/image22.jpeg"/><Relationship Id="rId3" Type="http://schemas.openxmlformats.org/officeDocument/2006/relationships/image" Target="../media/image23.jpeg"/><Relationship Id="rId4" Type="http://schemas.openxmlformats.org/officeDocument/2006/relationships/image" Target="../media/image24.jpeg"/><Relationship Id="rId5" Type="http://schemas.openxmlformats.org/officeDocument/2006/relationships/image" Target="../media/image12.jpeg"/><Relationship Id="rId6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>
  <p:cSld>
    <p:spTree>
      <p:nvGrpSpPr>
        <p:cNvPr id="16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pic>
        <p:nvPicPr>
          <p:cNvPr id="2097152" name="" descr="C:\Users\DjabrailovDU\Desktop\студ.jpg"/>
          <p:cNvPicPr>
            <a:picLocks/>
          </p:cNvPicPr>
          <p:nvPr/>
        </p:nvPicPr>
        <p:blipFill>
          <a:blip xmlns:r="http://schemas.openxmlformats.org/officeDocument/2006/relationships" r:embed="rId1"/>
          <a:srcRect l="0" t="0" r="0" b="0"/>
          <a:stretch>
            <a:fillRect/>
          </a:stretch>
        </p:blipFill>
        <p:spPr>
          <a:xfrm rot="0">
            <a:off x="1887537" y="1219200"/>
            <a:ext cx="4437062" cy="1905000"/>
          </a:xfrm>
          <a:prstGeom prst="rect"/>
          <a:noFill/>
          <a:ln>
            <a:noFill/>
          </a:ln>
        </p:spPr>
      </p:pic>
      <p:sp>
        <p:nvSpPr>
          <p:cNvPr id="1048581" name=""/>
          <p:cNvSpPr/>
          <p:nvPr>
            <p:ph type="ctrTitle" sz="full" idx="4294967295"/>
          </p:nvPr>
        </p:nvSpPr>
        <p:spPr>
          <a:xfrm rot="0">
            <a:off x="0" y="2819400"/>
            <a:ext cx="9144000" cy="1676400"/>
          </a:xfrm>
          <a:prstGeom prst="rect"/>
          <a:solidFill>
            <a:srgbClr val="C00000"/>
          </a:solidFill>
          <a:ln>
            <a:noFill/>
          </a:ln>
        </p:spPr>
        <p:txBody>
          <a:bodyPr anchor="t" bIns="45720" lIns="91440" rIns="91440" tIns="45720"/>
          <a:lstStyle>
            <a:lvl1pPr algn="ctr">
              <a:defRPr sz="4400"/>
            </a:lvl1pPr>
          </a:lstStyle>
          <a:p>
            <a:pPr lvl="0"/>
            <a:r>
              <a:rPr b="1" lang="zh-CN">
                <a:solidFill>
                  <a:schemeClr val="lt1"/>
                </a:solidFill>
                <a:latin typeface="Arial Unicode MS" pitchFamily="2" charset="-128"/>
                <a:ea typeface="Arial Unicode MS" pitchFamily="2" charset="-128"/>
                <a:sym typeface="Arial Unicode MS" pitchFamily="2" charset="-128"/>
              </a:rPr>
              <a:t>Предвыборная программа</a:t>
            </a:r>
          </a:p>
        </p:txBody>
      </p:sp>
      <p:sp>
        <p:nvSpPr>
          <p:cNvPr id="1048582" name=""/>
          <p:cNvSpPr/>
          <p:nvPr>
            <p:ph type="subTitle" sz="full" idx="1"/>
          </p:nvPr>
        </p:nvSpPr>
        <p:spPr>
          <a:xfrm rot="0">
            <a:off x="1371600" y="4953000"/>
            <a:ext cx="6400800" cy="685800"/>
          </a:xfrm>
          <a:prstGeom prst="rect"/>
          <a:noFill/>
          <a:ln>
            <a:noFill/>
          </a:ln>
        </p:spPr>
        <p:txBody>
          <a:bodyPr anchor="t" bIns="45720" lIns="91440" rIns="91440" tIns="45720"/>
          <a:lstStyle>
            <a:lvl1pPr>
              <a:buNone/>
              <a:defRPr sz="3200">
                <a:solidFill>
                  <a:schemeClr val="dk1"/>
                </a:solidFill>
              </a:defRPr>
            </a:lvl1pPr>
            <a:lvl2pPr/>
            <a:lvl3pPr/>
            <a:lvl4pPr/>
            <a:lvl5pPr/>
          </a:lstStyle>
          <a:p>
            <a:pPr algn="ctr" indent="0" lvl="0" marL="0">
              <a:lnSpc>
                <a:spcPct val="90000"/>
              </a:lnSpc>
              <a:buFontTx/>
              <a:buNone/>
            </a:pPr>
            <a:r>
              <a:rPr b="1" sz="1800" lang="en-US" u="sng">
                <a:solidFill>
                  <a:schemeClr val="dk1"/>
                </a:solidFill>
              </a:rPr>
              <a:t>Гачегов Александр Петрович</a:t>
            </a:r>
          </a:p>
          <a:p>
            <a:pPr algn="ctr" indent="0" lvl="0" marL="0">
              <a:lnSpc>
                <a:spcPct val="90000"/>
              </a:lnSpc>
              <a:buFontTx/>
              <a:buNone/>
            </a:pPr>
            <a:r>
              <a:rPr b="1" sz="1800" lang="en-US">
                <a:solidFill>
                  <a:schemeClr val="dk1"/>
                </a:solidFill>
              </a:rPr>
              <a:t>Студент 4 курса 405 группы специальность «педиатрия»</a:t>
            </a:r>
          </a:p>
        </p:txBody>
      </p:sp>
      <p:pic>
        <p:nvPicPr>
          <p:cNvPr id="2097153" name="" descr="http://krasgmu.ru/images/logo.png"/>
          <p:cNvPicPr>
            <a:picLocks/>
          </p:cNvPicPr>
          <p:nvPr/>
        </p:nvPicPr>
        <p:blipFill>
          <a:blip xmlns:r="http://schemas.openxmlformats.org/officeDocument/2006/relationships" r:embed="rId2"/>
          <a:srcRect l="0" t="0" r="0" b="0"/>
          <a:stretch>
            <a:fillRect/>
          </a:stretch>
        </p:blipFill>
        <p:spPr>
          <a:xfrm rot="0">
            <a:off x="228600" y="0"/>
            <a:ext cx="1600200" cy="1600200"/>
          </a:xfrm>
          <a:prstGeom prst="rect"/>
          <a:noFill/>
          <a:ln>
            <a:noFill/>
          </a:ln>
        </p:spPr>
      </p:pic>
      <p:sp>
        <p:nvSpPr>
          <p:cNvPr id="1048583" name=""/>
          <p:cNvSpPr/>
          <p:nvPr/>
        </p:nvSpPr>
        <p:spPr>
          <a:xfrm rot="0">
            <a:off x="2133600" y="228600"/>
            <a:ext cx="7010400" cy="891540"/>
          </a:xfrm>
          <a:prstGeom prst="rect"/>
          <a:noFill/>
          <a:ln>
            <a:noFill/>
          </a:ln>
        </p:spPr>
        <p:txBody>
          <a:bodyPr anchor="t" bIns="45720" lIns="91440" rIns="91440" tIns="45720">
            <a:spAutoFit/>
          </a:bodyPr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5pPr>
          </a:lstStyle>
          <a:p>
            <a:pPr lvl="0">
              <a:lnSpc>
                <a:spcPct val="100000"/>
              </a:lnSpc>
            </a:pPr>
            <a:r>
              <a:rPr lang="en-US">
                <a:solidFill>
                  <a:srgbClr val="000000"/>
                </a:solidFill>
                <a:latin typeface="Arial Black" pitchFamily="2" charset="0"/>
                <a:sym typeface="Arial Black" pitchFamily="2" charset="0"/>
              </a:rPr>
              <a:t>ГБОУ ВПО «КРАСНОЯРСКИЙ ГОСУДАРСТВЕННЫЙ МЕДИЦИНСКИЙ УНИВЕРСИТЕТ ИМ. ПРОФ. В.Ф. ВОЙНО-ЯСЕНЕЦКОГО» МЗРФ</a:t>
            </a:r>
          </a:p>
        </p:txBody>
      </p:sp>
      <p:sp>
        <p:nvSpPr>
          <p:cNvPr id="1048584" name=""/>
          <p:cNvSpPr/>
          <p:nvPr/>
        </p:nvSpPr>
        <p:spPr>
          <a:xfrm rot="0">
            <a:off x="4191000" y="2209800"/>
            <a:ext cx="2209800" cy="533400"/>
          </a:xfrm>
          <a:prstGeom prst="rect"/>
          <a:solidFill>
            <a:schemeClr val="lt1"/>
          </a:solidFill>
          <a:ln w="25400" cap="rnd" cmpd="sng">
            <a:solidFill>
              <a:schemeClr val="lt1">
                <a:alpha val="100000"/>
              </a:schemeClr>
            </a:solidFill>
            <a:prstDash val="solid"/>
            <a:round/>
          </a:ln>
        </p:spPr>
        <p:txBody>
          <a:bodyPr anchor="ctr" bIns="45720" lIns="91440" rIns="91440" tIns="45720"/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5pPr>
          </a:lstStyle>
          <a:p>
            <a:pPr algn="ctr" lvl="0">
              <a:lnSpc>
                <a:spcPct val="100000"/>
              </a:lnSpc>
            </a:pPr>
            <a:r>
              <a:rPr lang="zh-CN">
                <a:solidFill>
                  <a:srgbClr val="C00000"/>
                </a:solidFill>
                <a:latin typeface="ＭＳ Ｐゴシック" pitchFamily="0" charset="0"/>
                <a:ea typeface="ＭＳ Ｐゴシック" pitchFamily="0" charset="0"/>
                <a:sym typeface="ＭＳ Ｐゴシック" pitchFamily="0" charset="0"/>
              </a:rPr>
              <a:t>Педиатрического факультета</a:t>
            </a:r>
          </a:p>
        </p:txBody>
      </p:sp>
    </p:spTree>
  </p:cSld>
  <p:clrMapOvr>
    <a:masterClrMapping/>
  </p:clrMapOvr>
  <p:transition spd="fast" advClick="1">
    <p:cut thruBlk="0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>
  <p:cSld>
    <p:spTree>
      <p:nvGrpSpPr>
        <p:cNvPr id="42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617" name=""/>
          <p:cNvSpPr/>
          <p:nvPr>
            <p:ph type="title" sz="full" idx="4294967295"/>
          </p:nvPr>
        </p:nvSpPr>
        <p:spPr>
          <a:xfrm rot="0">
            <a:off x="457200" y="274637"/>
            <a:ext cx="8229600" cy="1143000"/>
          </a:xfrm>
          <a:prstGeom prst="rect"/>
          <a:noFill/>
          <a:ln>
            <a:noFill/>
          </a:ln>
        </p:spPr>
        <p:txBody>
          <a:bodyPr anchor="t" bIns="45720" lIns="91440" rIns="91440" tIns="45720"/>
          <a:lstStyle>
            <a:lvl1pPr algn="ctr" eaLnBrk="1" hangingPunct="1" indent="-914400" latinLnBrk="1" marL="914400" rtl="0">
              <a:lnSpc>
                <a:spcPct val="100000"/>
              </a:lnSpc>
              <a:spcBef>
                <a:spcPct val="0"/>
              </a:spcBef>
              <a:buFontTx/>
              <a:buNone/>
              <a:defRPr sz="4400">
                <a:solidFill>
                  <a:schemeClr val="dk1"/>
                </a:solidFill>
                <a:latin typeface="Calibri" pitchFamily="0" charset="0"/>
                <a:ea typeface="宋体" pitchFamily="0" charset="0"/>
                <a:sym typeface="ＭＳ Ｐゴシック" pitchFamily="0" charset="0"/>
              </a:defRPr>
            </a:lvl1pPr>
          </a:lstStyle>
          <a:p>
            <a:pPr lvl="0"/>
            <a:r>
              <a:rPr b="1" i="1" lang="en-US">
                <a:solidFill>
                  <a:srgbClr val="17365D"/>
                </a:solidFill>
              </a:rPr>
              <a:t>День Рождение Университета!</a:t>
            </a:r>
          </a:p>
        </p:txBody>
      </p:sp>
      <p:sp>
        <p:nvSpPr>
          <p:cNvPr id="1048618" name=""/>
          <p:cNvSpPr/>
          <p:nvPr>
            <p:ph sz="full" idx="1"/>
          </p:nvPr>
        </p:nvSpPr>
        <p:spPr>
          <a:xfrm rot="0">
            <a:off x="457200" y="1600200"/>
            <a:ext cx="8229600" cy="4525962"/>
          </a:xfrm>
          <a:prstGeom prst="rect"/>
          <a:noFill/>
          <a:ln>
            <a:noFill/>
          </a:ln>
        </p:spPr>
        <p:txBody>
          <a:bodyPr anchor="t" bIns="45720" lIns="91440" rIns="91440" tIns="45720"/>
          <a:lstStyle>
            <a:lvl1pPr algn="l" eaLnBrk="1" fontAlgn="base" hangingPunct="1" indent="-342900" latinLnBrk="1" marL="342900" rtl="0">
              <a:lnSpc>
                <a:spcPct val="100000"/>
              </a:lnSpc>
              <a:spcBef>
                <a:spcPct val="20000"/>
              </a:spcBef>
              <a:buSzPct val="1000"/>
              <a:buFont typeface="Arial" pitchFamily="0" charset="0"/>
              <a:buChar char="•"/>
              <a:defRPr sz="3200">
                <a:solidFill>
                  <a:schemeClr val="dk1"/>
                </a:solidFill>
                <a:latin typeface="Calibri" pitchFamily="0" charset="0"/>
                <a:ea typeface="宋体" pitchFamily="0" charset="0"/>
                <a:sym typeface="ＭＳ Ｐゴシック" pitchFamily="0" charset="0"/>
              </a:defRPr>
            </a:lvl1pPr>
            <a:lvl2pPr algn="l" eaLnBrk="1" fontAlgn="base" hangingPunct="1" indent="-285750" latinLnBrk="1" marL="742950" rtl="0">
              <a:lnSpc>
                <a:spcPct val="100000"/>
              </a:lnSpc>
              <a:spcBef>
                <a:spcPct val="20000"/>
              </a:spcBef>
              <a:buSzPct val="1000"/>
              <a:buFont typeface="Arial" pitchFamily="0" charset="0"/>
              <a:buChar char="–"/>
              <a:defRPr sz="2800">
                <a:solidFill>
                  <a:schemeClr val="dk1"/>
                </a:solidFill>
                <a:latin typeface="Calibri" pitchFamily="0" charset="0"/>
                <a:ea typeface="宋体" pitchFamily="0" charset="0"/>
                <a:sym typeface="ＭＳ Ｐゴシック" pitchFamily="0" charset="0"/>
              </a:defRPr>
            </a:lvl2pPr>
            <a:lvl3pPr algn="l" eaLnBrk="1" fontAlgn="base" hangingPunct="1" indent="-228600" latinLnBrk="1" marL="1143000" rtl="0">
              <a:lnSpc>
                <a:spcPct val="100000"/>
              </a:lnSpc>
              <a:spcBef>
                <a:spcPct val="20000"/>
              </a:spcBef>
              <a:buSzPct val="1000"/>
              <a:buFont typeface="Arial" pitchFamily="0" charset="0"/>
              <a:buChar char="•"/>
              <a:defRPr sz="2400">
                <a:solidFill>
                  <a:schemeClr val="dk1"/>
                </a:solidFill>
                <a:latin typeface="Calibri" pitchFamily="0" charset="0"/>
                <a:ea typeface="宋体" pitchFamily="0" charset="0"/>
                <a:sym typeface="ＭＳ Ｐゴシック" pitchFamily="0" charset="0"/>
              </a:defRPr>
            </a:lvl3pPr>
            <a:lvl4pPr algn="l" eaLnBrk="1" fontAlgn="base" hangingPunct="1" indent="-228600" latinLnBrk="1" marL="1600200" rtl="0">
              <a:lnSpc>
                <a:spcPct val="100000"/>
              </a:lnSpc>
              <a:spcBef>
                <a:spcPct val="20000"/>
              </a:spcBef>
              <a:buSzPct val="1000"/>
              <a:buFont typeface="Arial" pitchFamily="0" charset="0"/>
              <a:buChar char="–"/>
              <a:defRPr sz="2000">
                <a:solidFill>
                  <a:schemeClr val="dk1"/>
                </a:solidFill>
                <a:latin typeface="Calibri" pitchFamily="0" charset="0"/>
                <a:ea typeface="宋体" pitchFamily="0" charset="0"/>
                <a:sym typeface="ＭＳ Ｐゴシック" pitchFamily="0" charset="0"/>
              </a:defRPr>
            </a:lvl4pPr>
            <a:lvl5pPr algn="l" eaLnBrk="1" fontAlgn="base" hangingPunct="1" indent="-228600" latinLnBrk="1" marL="2057400" rtl="0">
              <a:lnSpc>
                <a:spcPct val="100000"/>
              </a:lnSpc>
              <a:spcBef>
                <a:spcPct val="20000"/>
              </a:spcBef>
              <a:buSzPct val="1000"/>
              <a:buFont typeface="Arial" pitchFamily="0" charset="0"/>
              <a:buChar char="»"/>
              <a:defRPr sz="2000">
                <a:solidFill>
                  <a:schemeClr val="dk1"/>
                </a:solidFill>
                <a:latin typeface="Calibri" pitchFamily="0" charset="0"/>
                <a:ea typeface="宋体" pitchFamily="0" charset="0"/>
                <a:sym typeface="ＭＳ Ｐゴシック" pitchFamily="0" charset="0"/>
              </a:defRPr>
            </a:lvl5pPr>
          </a:lstStyle>
          <a:p>
            <a:pPr lvl="0"/>
          </a:p>
        </p:txBody>
      </p:sp>
      <p:pic>
        <p:nvPicPr>
          <p:cNvPr id="2097178" name="" descr="C:\Users\DjabrailovDU\Desktop\0h2AvQQfJAE.jpg"/>
          <p:cNvPicPr>
            <a:picLocks/>
          </p:cNvPicPr>
          <p:nvPr/>
        </p:nvPicPr>
        <p:blipFill>
          <a:blip xmlns:r="http://schemas.openxmlformats.org/officeDocument/2006/relationships" r:embed="rId1"/>
          <a:srcRect l="0" t="0" r="0" b="0"/>
          <a:stretch>
            <a:fillRect/>
          </a:stretch>
        </p:blipFill>
        <p:spPr>
          <a:xfrm rot="0">
            <a:off x="2051050" y="1268412"/>
            <a:ext cx="5064125" cy="3375025"/>
          </a:xfrm>
          <a:prstGeom prst="rect"/>
          <a:noFill/>
          <a:ln>
            <a:noFill/>
          </a:ln>
        </p:spPr>
      </p:pic>
      <p:pic>
        <p:nvPicPr>
          <p:cNvPr id="2097179" name="" descr="C:\Users\DjabrailovDU\Desktop\3yK7KuWxQI8.jpg"/>
          <p:cNvPicPr>
            <a:picLocks/>
          </p:cNvPicPr>
          <p:nvPr/>
        </p:nvPicPr>
        <p:blipFill>
          <a:blip xmlns:r="http://schemas.openxmlformats.org/officeDocument/2006/relationships" r:embed="rId2"/>
          <a:srcRect l="0" t="0" r="0" b="0"/>
          <a:stretch>
            <a:fillRect/>
          </a:stretch>
        </p:blipFill>
        <p:spPr>
          <a:xfrm rot="0">
            <a:off x="107950" y="4292600"/>
            <a:ext cx="3536950" cy="2471737"/>
          </a:xfrm>
          <a:prstGeom prst="rect"/>
          <a:noFill/>
          <a:ln>
            <a:noFill/>
          </a:ln>
        </p:spPr>
      </p:pic>
      <p:pic>
        <p:nvPicPr>
          <p:cNvPr id="2097180" name="" descr="C:\Users\DjabrailovDU\Desktop\zYTWcCUR8pU.jpg"/>
          <p:cNvPicPr>
            <a:picLocks/>
          </p:cNvPicPr>
          <p:nvPr/>
        </p:nvPicPr>
        <p:blipFill>
          <a:blip xmlns:r="http://schemas.openxmlformats.org/officeDocument/2006/relationships" r:embed="rId3"/>
          <a:srcRect l="0" t="0" r="0" b="0"/>
          <a:stretch>
            <a:fillRect/>
          </a:stretch>
        </p:blipFill>
        <p:spPr>
          <a:xfrm rot="0">
            <a:off x="5435600" y="4319587"/>
            <a:ext cx="3600450" cy="2398712"/>
          </a:xfrm>
          <a:prstGeom prst="rect"/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>
  <p:cSld>
    <p:spTree>
      <p:nvGrpSpPr>
        <p:cNvPr id="46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626" name=""/>
          <p:cNvSpPr/>
          <p:nvPr>
            <p:ph type="title" sz="full" idx="4294967295"/>
          </p:nvPr>
        </p:nvSpPr>
        <p:spPr>
          <a:xfrm rot="0">
            <a:off x="457200" y="274637"/>
            <a:ext cx="8229600" cy="777875"/>
          </a:xfrm>
          <a:prstGeom prst="rect"/>
          <a:noFill/>
          <a:ln>
            <a:noFill/>
          </a:ln>
        </p:spPr>
        <p:txBody>
          <a:bodyPr anchor="t" bIns="45720" lIns="91440" rIns="91440" tIns="45720"/>
          <a:lstStyle>
            <a:lvl1pPr algn="ctr" eaLnBrk="1" hangingPunct="1" indent="-914400" latinLnBrk="1" marL="914400" rtl="0">
              <a:lnSpc>
                <a:spcPct val="100000"/>
              </a:lnSpc>
              <a:spcBef>
                <a:spcPct val="0"/>
              </a:spcBef>
              <a:buFontTx/>
              <a:buNone/>
              <a:defRPr sz="4400">
                <a:solidFill>
                  <a:schemeClr val="dk1"/>
                </a:solidFill>
                <a:latin typeface="Calibri" pitchFamily="0" charset="0"/>
                <a:ea typeface="宋体" pitchFamily="0" charset="0"/>
                <a:sym typeface="ＭＳ Ｐゴシック" pitchFamily="0" charset="0"/>
              </a:defRPr>
            </a:lvl1pPr>
          </a:lstStyle>
          <a:p>
            <a:pPr lvl="0"/>
            <a:r>
              <a:rPr b="1" i="1" lang="en-US">
                <a:solidFill>
                  <a:srgbClr val="FF0000"/>
                </a:solidFill>
                <a:sym typeface="Aharoni" pitchFamily="2" charset="-79"/>
              </a:rPr>
              <a:t>Новогодняя Елка </a:t>
            </a:r>
          </a:p>
        </p:txBody>
      </p:sp>
      <p:sp>
        <p:nvSpPr>
          <p:cNvPr id="1048627" name=""/>
          <p:cNvSpPr/>
          <p:nvPr>
            <p:ph sz="full" idx="1"/>
          </p:nvPr>
        </p:nvSpPr>
        <p:spPr>
          <a:xfrm rot="0">
            <a:off x="457200" y="1600200"/>
            <a:ext cx="8229600" cy="4525962"/>
          </a:xfrm>
          <a:prstGeom prst="rect"/>
          <a:noFill/>
          <a:ln>
            <a:noFill/>
          </a:ln>
        </p:spPr>
        <p:txBody>
          <a:bodyPr anchor="t" bIns="45720" lIns="91440" rIns="91440" tIns="45720"/>
          <a:lstStyle>
            <a:lvl1pPr algn="l" eaLnBrk="1" fontAlgn="base" hangingPunct="1" indent="-342900" latinLnBrk="1" marL="342900" rtl="0">
              <a:lnSpc>
                <a:spcPct val="100000"/>
              </a:lnSpc>
              <a:spcBef>
                <a:spcPct val="20000"/>
              </a:spcBef>
              <a:buSzPct val="1000"/>
              <a:buFont typeface="Arial" pitchFamily="0" charset="0"/>
              <a:buChar char="•"/>
              <a:defRPr sz="3200">
                <a:solidFill>
                  <a:schemeClr val="dk1"/>
                </a:solidFill>
                <a:latin typeface="Calibri" pitchFamily="0" charset="0"/>
                <a:ea typeface="宋体" pitchFamily="0" charset="0"/>
                <a:sym typeface="ＭＳ Ｐゴシック" pitchFamily="0" charset="0"/>
              </a:defRPr>
            </a:lvl1pPr>
            <a:lvl2pPr algn="l" eaLnBrk="1" fontAlgn="base" hangingPunct="1" indent="-285750" latinLnBrk="1" marL="742950" rtl="0">
              <a:lnSpc>
                <a:spcPct val="100000"/>
              </a:lnSpc>
              <a:spcBef>
                <a:spcPct val="20000"/>
              </a:spcBef>
              <a:buSzPct val="1000"/>
              <a:buFont typeface="Arial" pitchFamily="0" charset="0"/>
              <a:buChar char="–"/>
              <a:defRPr sz="2800">
                <a:solidFill>
                  <a:schemeClr val="dk1"/>
                </a:solidFill>
                <a:latin typeface="Calibri" pitchFamily="0" charset="0"/>
                <a:ea typeface="宋体" pitchFamily="0" charset="0"/>
                <a:sym typeface="ＭＳ Ｐゴシック" pitchFamily="0" charset="0"/>
              </a:defRPr>
            </a:lvl2pPr>
            <a:lvl3pPr algn="l" eaLnBrk="1" fontAlgn="base" hangingPunct="1" indent="-228600" latinLnBrk="1" marL="1143000" rtl="0">
              <a:lnSpc>
                <a:spcPct val="100000"/>
              </a:lnSpc>
              <a:spcBef>
                <a:spcPct val="20000"/>
              </a:spcBef>
              <a:buSzPct val="1000"/>
              <a:buFont typeface="Arial" pitchFamily="0" charset="0"/>
              <a:buChar char="•"/>
              <a:defRPr sz="2400">
                <a:solidFill>
                  <a:schemeClr val="dk1"/>
                </a:solidFill>
                <a:latin typeface="Calibri" pitchFamily="0" charset="0"/>
                <a:ea typeface="宋体" pitchFamily="0" charset="0"/>
                <a:sym typeface="ＭＳ Ｐゴシック" pitchFamily="0" charset="0"/>
              </a:defRPr>
            </a:lvl3pPr>
            <a:lvl4pPr algn="l" eaLnBrk="1" fontAlgn="base" hangingPunct="1" indent="-228600" latinLnBrk="1" marL="1600200" rtl="0">
              <a:lnSpc>
                <a:spcPct val="100000"/>
              </a:lnSpc>
              <a:spcBef>
                <a:spcPct val="20000"/>
              </a:spcBef>
              <a:buSzPct val="1000"/>
              <a:buFont typeface="Arial" pitchFamily="0" charset="0"/>
              <a:buChar char="–"/>
              <a:defRPr sz="2000">
                <a:solidFill>
                  <a:schemeClr val="dk1"/>
                </a:solidFill>
                <a:latin typeface="Calibri" pitchFamily="0" charset="0"/>
                <a:ea typeface="宋体" pitchFamily="0" charset="0"/>
                <a:sym typeface="ＭＳ Ｐゴシック" pitchFamily="0" charset="0"/>
              </a:defRPr>
            </a:lvl4pPr>
            <a:lvl5pPr algn="l" eaLnBrk="1" fontAlgn="base" hangingPunct="1" indent="-228600" latinLnBrk="1" marL="2057400" rtl="0">
              <a:lnSpc>
                <a:spcPct val="100000"/>
              </a:lnSpc>
              <a:spcBef>
                <a:spcPct val="20000"/>
              </a:spcBef>
              <a:buSzPct val="1000"/>
              <a:buFont typeface="Arial" pitchFamily="0" charset="0"/>
              <a:buChar char="»"/>
              <a:defRPr sz="2000">
                <a:solidFill>
                  <a:schemeClr val="dk1"/>
                </a:solidFill>
                <a:latin typeface="Calibri" pitchFamily="0" charset="0"/>
                <a:ea typeface="宋体" pitchFamily="0" charset="0"/>
                <a:sym typeface="ＭＳ Ｐゴシック" pitchFamily="0" charset="0"/>
              </a:defRPr>
            </a:lvl5pPr>
          </a:lstStyle>
          <a:p>
            <a:pPr lvl="0"/>
          </a:p>
        </p:txBody>
      </p:sp>
      <p:pic>
        <p:nvPicPr>
          <p:cNvPr id="2097181" name="" descr="C:\Users\DjabrailovDU\Desktop\H5Ctr8vYpkk.jpg"/>
          <p:cNvPicPr>
            <a:picLocks/>
          </p:cNvPicPr>
          <p:nvPr/>
        </p:nvPicPr>
        <p:blipFill>
          <a:blip xmlns:r="http://schemas.openxmlformats.org/officeDocument/2006/relationships" r:embed="rId1"/>
          <a:srcRect l="0" t="0" r="0" b="0"/>
          <a:stretch>
            <a:fillRect/>
          </a:stretch>
        </p:blipFill>
        <p:spPr>
          <a:xfrm rot="0">
            <a:off x="2992437" y="4598987"/>
            <a:ext cx="2916237" cy="2185987"/>
          </a:xfrm>
          <a:prstGeom prst="rect"/>
          <a:noFill/>
          <a:ln>
            <a:noFill/>
          </a:ln>
        </p:spPr>
      </p:pic>
      <p:pic>
        <p:nvPicPr>
          <p:cNvPr id="2097182" name="" descr="C:\Users\DjabrailovDU\Desktop\3n1RVya3hJ8.jpg"/>
          <p:cNvPicPr>
            <a:picLocks/>
          </p:cNvPicPr>
          <p:nvPr/>
        </p:nvPicPr>
        <p:blipFill>
          <a:blip xmlns:r="http://schemas.openxmlformats.org/officeDocument/2006/relationships" r:embed="rId2"/>
          <a:srcRect l="0" t="0" r="0" b="0"/>
          <a:stretch>
            <a:fillRect/>
          </a:stretch>
        </p:blipFill>
        <p:spPr>
          <a:xfrm rot="0">
            <a:off x="1619250" y="981075"/>
            <a:ext cx="5661025" cy="4244975"/>
          </a:xfrm>
          <a:prstGeom prst="rect"/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>
  <p:cSld>
    <p:spTree>
      <p:nvGrpSpPr>
        <p:cNvPr id="50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635" name=""/>
          <p:cNvSpPr/>
          <p:nvPr>
            <p:ph type="title" sz="full" idx="4294967295"/>
          </p:nvPr>
        </p:nvSpPr>
        <p:spPr>
          <a:xfrm rot="0">
            <a:off x="457200" y="274637"/>
            <a:ext cx="8229600" cy="1143000"/>
          </a:xfrm>
          <a:prstGeom prst="rect"/>
          <a:noFill/>
          <a:ln>
            <a:noFill/>
          </a:ln>
        </p:spPr>
        <p:txBody>
          <a:bodyPr anchor="t" bIns="45720" lIns="91440" rIns="91440" tIns="45720"/>
          <a:lstStyle>
            <a:lvl1pPr algn="ctr" eaLnBrk="1" hangingPunct="1" indent="-914400" latinLnBrk="1" marL="914400" rtl="0">
              <a:lnSpc>
                <a:spcPct val="100000"/>
              </a:lnSpc>
              <a:spcBef>
                <a:spcPct val="0"/>
              </a:spcBef>
              <a:buFontTx/>
              <a:buNone/>
              <a:defRPr sz="4400">
                <a:solidFill>
                  <a:schemeClr val="dk1"/>
                </a:solidFill>
                <a:latin typeface="Calibri" pitchFamily="0" charset="0"/>
                <a:ea typeface="宋体" pitchFamily="0" charset="0"/>
                <a:sym typeface="ＭＳ Ｐゴシック" pitchFamily="0" charset="0"/>
              </a:defRPr>
            </a:lvl1pPr>
          </a:lstStyle>
          <a:p>
            <a:pPr lvl="0"/>
            <a:r>
              <a:rPr b="1" i="1" lang="en-US">
                <a:solidFill>
                  <a:srgbClr val="17365D"/>
                </a:solidFill>
              </a:rPr>
              <a:t>и всевозможные олимпиады…</a:t>
            </a:r>
          </a:p>
        </p:txBody>
      </p:sp>
      <p:sp>
        <p:nvSpPr>
          <p:cNvPr id="1048636" name=""/>
          <p:cNvSpPr/>
          <p:nvPr>
            <p:ph sz="full" idx="1"/>
          </p:nvPr>
        </p:nvSpPr>
        <p:spPr>
          <a:xfrm rot="0">
            <a:off x="457200" y="1600200"/>
            <a:ext cx="8229600" cy="4525962"/>
          </a:xfrm>
          <a:prstGeom prst="rect"/>
          <a:noFill/>
          <a:ln>
            <a:noFill/>
          </a:ln>
        </p:spPr>
        <p:txBody>
          <a:bodyPr anchor="t" bIns="45720" lIns="91440" rIns="91440" tIns="45720"/>
          <a:lstStyle>
            <a:lvl1pPr algn="l" eaLnBrk="1" fontAlgn="base" hangingPunct="1" indent="-342900" latinLnBrk="1" marL="342900" rtl="0">
              <a:lnSpc>
                <a:spcPct val="100000"/>
              </a:lnSpc>
              <a:spcBef>
                <a:spcPct val="20000"/>
              </a:spcBef>
              <a:buSzPct val="1000"/>
              <a:buFont typeface="Arial" pitchFamily="0" charset="0"/>
              <a:buChar char="•"/>
              <a:defRPr sz="3200">
                <a:solidFill>
                  <a:schemeClr val="dk1"/>
                </a:solidFill>
                <a:latin typeface="Calibri" pitchFamily="0" charset="0"/>
                <a:ea typeface="宋体" pitchFamily="0" charset="0"/>
                <a:sym typeface="ＭＳ Ｐゴシック" pitchFamily="0" charset="0"/>
              </a:defRPr>
            </a:lvl1pPr>
            <a:lvl2pPr algn="l" eaLnBrk="1" fontAlgn="base" hangingPunct="1" indent="-285750" latinLnBrk="1" marL="742950" rtl="0">
              <a:lnSpc>
                <a:spcPct val="100000"/>
              </a:lnSpc>
              <a:spcBef>
                <a:spcPct val="20000"/>
              </a:spcBef>
              <a:buSzPct val="1000"/>
              <a:buFont typeface="Arial" pitchFamily="0" charset="0"/>
              <a:buChar char="–"/>
              <a:defRPr sz="2800">
                <a:solidFill>
                  <a:schemeClr val="dk1"/>
                </a:solidFill>
                <a:latin typeface="Calibri" pitchFamily="0" charset="0"/>
                <a:ea typeface="宋体" pitchFamily="0" charset="0"/>
                <a:sym typeface="ＭＳ Ｐゴシック" pitchFamily="0" charset="0"/>
              </a:defRPr>
            </a:lvl2pPr>
            <a:lvl3pPr algn="l" eaLnBrk="1" fontAlgn="base" hangingPunct="1" indent="-228600" latinLnBrk="1" marL="1143000" rtl="0">
              <a:lnSpc>
                <a:spcPct val="100000"/>
              </a:lnSpc>
              <a:spcBef>
                <a:spcPct val="20000"/>
              </a:spcBef>
              <a:buSzPct val="1000"/>
              <a:buFont typeface="Arial" pitchFamily="0" charset="0"/>
              <a:buChar char="•"/>
              <a:defRPr sz="2400">
                <a:solidFill>
                  <a:schemeClr val="dk1"/>
                </a:solidFill>
                <a:latin typeface="Calibri" pitchFamily="0" charset="0"/>
                <a:ea typeface="宋体" pitchFamily="0" charset="0"/>
                <a:sym typeface="ＭＳ Ｐゴシック" pitchFamily="0" charset="0"/>
              </a:defRPr>
            </a:lvl3pPr>
            <a:lvl4pPr algn="l" eaLnBrk="1" fontAlgn="base" hangingPunct="1" indent="-228600" latinLnBrk="1" marL="1600200" rtl="0">
              <a:lnSpc>
                <a:spcPct val="100000"/>
              </a:lnSpc>
              <a:spcBef>
                <a:spcPct val="20000"/>
              </a:spcBef>
              <a:buSzPct val="1000"/>
              <a:buFont typeface="Arial" pitchFamily="0" charset="0"/>
              <a:buChar char="–"/>
              <a:defRPr sz="2000">
                <a:solidFill>
                  <a:schemeClr val="dk1"/>
                </a:solidFill>
                <a:latin typeface="Calibri" pitchFamily="0" charset="0"/>
                <a:ea typeface="宋体" pitchFamily="0" charset="0"/>
                <a:sym typeface="ＭＳ Ｐゴシック" pitchFamily="0" charset="0"/>
              </a:defRPr>
            </a:lvl4pPr>
            <a:lvl5pPr algn="l" eaLnBrk="1" fontAlgn="base" hangingPunct="1" indent="-228600" latinLnBrk="1" marL="2057400" rtl="0">
              <a:lnSpc>
                <a:spcPct val="100000"/>
              </a:lnSpc>
              <a:spcBef>
                <a:spcPct val="20000"/>
              </a:spcBef>
              <a:buSzPct val="1000"/>
              <a:buFont typeface="Arial" pitchFamily="0" charset="0"/>
              <a:buChar char="»"/>
              <a:defRPr sz="2000">
                <a:solidFill>
                  <a:schemeClr val="dk1"/>
                </a:solidFill>
                <a:latin typeface="Calibri" pitchFamily="0" charset="0"/>
                <a:ea typeface="宋体" pitchFamily="0" charset="0"/>
                <a:sym typeface="ＭＳ Ｐゴシック" pitchFamily="0" charset="0"/>
              </a:defRPr>
            </a:lvl5pPr>
          </a:lstStyle>
          <a:p>
            <a:pPr lvl="0"/>
          </a:p>
        </p:txBody>
      </p:sp>
      <p:pic>
        <p:nvPicPr>
          <p:cNvPr id="2097183" name="" descr="C:\Users\DjabrailovDU\Desktop\1426340875_komanda_shestoe_chuvstvo__2mesto_.jpg"/>
          <p:cNvPicPr>
            <a:picLocks/>
          </p:cNvPicPr>
          <p:nvPr/>
        </p:nvPicPr>
        <p:blipFill>
          <a:blip xmlns:r="http://schemas.openxmlformats.org/officeDocument/2006/relationships" r:embed="rId1"/>
          <a:srcRect l="0" t="0" r="0" b="0"/>
          <a:stretch>
            <a:fillRect/>
          </a:stretch>
        </p:blipFill>
        <p:spPr>
          <a:xfrm rot="0">
            <a:off x="0" y="3376612"/>
            <a:ext cx="5435600" cy="3481387"/>
          </a:xfrm>
          <a:prstGeom prst="rect"/>
          <a:noFill/>
          <a:ln>
            <a:noFill/>
          </a:ln>
        </p:spPr>
      </p:pic>
      <p:pic>
        <p:nvPicPr>
          <p:cNvPr id="2097184" name="" descr="C:\Users\DjabrailovDU\Desktop\1426340876_nagrazhdenie.jpg"/>
          <p:cNvPicPr>
            <a:picLocks/>
          </p:cNvPicPr>
          <p:nvPr/>
        </p:nvPicPr>
        <p:blipFill>
          <a:blip xmlns:r="http://schemas.openxmlformats.org/officeDocument/2006/relationships" r:embed="rId2"/>
          <a:srcRect l="0" t="0" r="0" b="0"/>
          <a:stretch>
            <a:fillRect/>
          </a:stretch>
        </p:blipFill>
        <p:spPr>
          <a:xfrm rot="0">
            <a:off x="5021262" y="3475037"/>
            <a:ext cx="4098925" cy="3284537"/>
          </a:xfrm>
          <a:prstGeom prst="rect"/>
          <a:noFill/>
          <a:ln>
            <a:noFill/>
          </a:ln>
        </p:spPr>
      </p:pic>
      <p:pic>
        <p:nvPicPr>
          <p:cNvPr id="2097185" name="" descr="C:\Users\DjabrailovDU\Desktop\1430118447_fullsizerender__2_.jpg"/>
          <p:cNvPicPr>
            <a:picLocks/>
          </p:cNvPicPr>
          <p:nvPr/>
        </p:nvPicPr>
        <p:blipFill>
          <a:blip xmlns:r="http://schemas.openxmlformats.org/officeDocument/2006/relationships" r:embed="rId3"/>
          <a:srcRect l="0" t="0" r="0" b="0"/>
          <a:stretch>
            <a:fillRect/>
          </a:stretch>
        </p:blipFill>
        <p:spPr>
          <a:xfrm rot="0">
            <a:off x="2339975" y="1268412"/>
            <a:ext cx="4679950" cy="3105150"/>
          </a:xfrm>
          <a:prstGeom prst="rect"/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>
  <p:cSld>
    <p:spTree>
      <p:nvGrpSpPr>
        <p:cNvPr id="54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pic>
        <p:nvPicPr>
          <p:cNvPr id="2097186" name="" descr="&amp;Ncy;&amp;ocy;&amp;vcy;&amp;ocy;&amp;scy;&amp;tcy;&amp;icy; - &amp;Mcy;&amp;Bcy;&amp;Ocy;&amp;Ucy; &amp;Scy;&amp;Ocy;&amp;SHcy; 19"/>
          <p:cNvPicPr>
            <a:picLocks/>
          </p:cNvPicPr>
          <p:nvPr/>
        </p:nvPicPr>
        <p:blipFill>
          <a:blip xmlns:r="http://schemas.openxmlformats.org/officeDocument/2006/relationships" r:embed="rId1"/>
          <a:srcRect l="0" t="0" r="0" b="0"/>
          <a:stretch>
            <a:fillRect/>
          </a:stretch>
        </p:blipFill>
        <p:spPr>
          <a:xfrm rot="0">
            <a:off x="0" y="1524000"/>
            <a:ext cx="5194300" cy="3717925"/>
          </a:xfrm>
          <a:prstGeom prst="rect"/>
          <a:noFill/>
          <a:ln>
            <a:noFill/>
          </a:ln>
        </p:spPr>
      </p:pic>
      <p:sp>
        <p:nvSpPr>
          <p:cNvPr id="1048639" name=""/>
          <p:cNvSpPr/>
          <p:nvPr/>
        </p:nvSpPr>
        <p:spPr>
          <a:xfrm rot="0">
            <a:off x="228600" y="304800"/>
            <a:ext cx="8915400" cy="1323975"/>
          </a:xfrm>
          <a:prstGeom prst="rect"/>
          <a:noFill/>
          <a:ln>
            <a:noFill/>
          </a:ln>
        </p:spPr>
        <p:txBody>
          <a:bodyPr anchor="t" bIns="45720" lIns="91440" rIns="91440" tIns="45720">
            <a:spAutoFit/>
          </a:bodyPr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5pPr>
          </a:lstStyle>
          <a:p>
            <a:pPr algn="ctr" lvl="0">
              <a:lnSpc>
                <a:spcPct val="100000"/>
              </a:lnSpc>
            </a:pPr>
            <a:r>
              <a:rPr b="1" sz="4000" lang="zh-CN">
                <a:solidFill>
                  <a:srgbClr val="7F7F7F"/>
                </a:solidFill>
                <a:latin typeface="Calibri" pitchFamily="0" charset="0"/>
                <a:ea typeface="ＭＳ Ｐゴシック" pitchFamily="0" charset="0"/>
                <a:sym typeface="ＭＳ Ｐゴシック" pitchFamily="0" charset="0"/>
              </a:rPr>
              <a:t>Профориентация – «Мейнстрим» Студенческого Совета   </a:t>
            </a:r>
          </a:p>
        </p:txBody>
      </p:sp>
      <p:pic>
        <p:nvPicPr>
          <p:cNvPr id="2097187" name="" descr="&amp;Scy;&amp;tcy;&amp;acy;&amp;rcy;&amp;icy;&amp;ncy;&amp;ncy;&amp;ycy;&amp;jcy; &amp;scy;&amp;ucy;&amp;ncy;&amp;dcy;&amp;ucy;&amp;kcy; &amp;Fcy;&amp;ocy;&amp;tcy;&amp;ocy; &amp;bcy;&amp;ocy;&amp;lcy;&amp;softcy;&amp;shcy;&amp;ocy;&amp;gcy;&amp;ocy; &amp;rcy;&amp;acy;&amp;zcy;&amp;mcy;&amp;iecy;&amp;rcy;&amp;acy; &amp;icy; &amp;vcy;&amp;iecy;&amp;kcy;&amp;tcy;&amp;ocy;&amp;rcy;&amp;ncy;&amp;ycy;&amp;jcy; &amp;kcy;&amp;lcy;&amp;icy;&amp;pcy;&amp;acy;&amp;rcy;&amp;tcy; CLIPARTO"/>
          <p:cNvPicPr>
            <a:picLocks/>
          </p:cNvPicPr>
          <p:nvPr/>
        </p:nvPicPr>
        <p:blipFill>
          <a:blip xmlns:r="http://schemas.openxmlformats.org/officeDocument/2006/relationships" r:embed="rId2"/>
          <a:srcRect l="0" t="0" r="0" b="0"/>
          <a:stretch>
            <a:fillRect/>
          </a:stretch>
        </p:blipFill>
        <p:spPr>
          <a:xfrm rot="0">
            <a:off x="4800600" y="2209800"/>
            <a:ext cx="4114800" cy="2743200"/>
          </a:xfrm>
          <a:prstGeom prst="rect"/>
          <a:noFill/>
          <a:ln>
            <a:noFill/>
          </a:ln>
        </p:spPr>
      </p:pic>
      <p:sp>
        <p:nvSpPr>
          <p:cNvPr id="1048640" name=""/>
          <p:cNvSpPr/>
          <p:nvPr/>
        </p:nvSpPr>
        <p:spPr>
          <a:xfrm rot="0">
            <a:off x="614362" y="5410200"/>
            <a:ext cx="8529638" cy="923925"/>
          </a:xfrm>
          <a:prstGeom prst="rect"/>
          <a:noFill/>
          <a:ln>
            <a:noFill/>
          </a:ln>
        </p:spPr>
        <p:txBody>
          <a:bodyPr anchor="t" bIns="45720" lIns="91440" rIns="91440" tIns="45720" wrap="none">
            <a:spAutoFit/>
          </a:bodyPr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5pPr>
          </a:lstStyle>
          <a:p>
            <a:pPr algn="ctr" lvl="0">
              <a:lnSpc>
                <a:spcPct val="100000"/>
              </a:lnSpc>
            </a:pPr>
            <a:r>
              <a:rPr b="1" sz="5400" lang="zh-CN">
                <a:solidFill>
                  <a:srgbClr val="000000"/>
                </a:solidFill>
                <a:latin typeface="Calibri" pitchFamily="0" charset="0"/>
                <a:ea typeface="ＭＳ Ｐゴシック" pitchFamily="0" charset="0"/>
                <a:sym typeface="ＭＳ Ｐゴシック" pitchFamily="0" charset="0"/>
              </a:rPr>
              <a:t>Игра «Сундук Познания»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>
  <p:cSld>
    <p:spTree>
      <p:nvGrpSpPr>
        <p:cNvPr id="55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pic>
        <p:nvPicPr>
          <p:cNvPr id="2097188" name="" descr="&amp;Pcy;&amp;rcy;&amp;acy;&amp;vcy;&amp;icy;&amp;lcy;&amp;softcy;&amp;ncy;&amp;ycy;&amp;jcy; &amp;Vcy;&amp;ycy;&amp;bcy;&amp;ocy;&amp;rcy; &amp;Ocy;&amp;tcy;&amp;iecy;&amp;lcy;&amp;yacy; &amp;Vcy; &amp;Ocy;&amp;rcy;&amp;iecy;&amp;ncy;&amp;bcy;&amp;ucy;&amp;rcy;&amp;gcy;&amp;iecy; &amp;Ncy;&amp;ucy;&amp;Ocy;&amp;chcy;&amp;iecy;&amp;ncy;&amp;softcy;&amp;Icy;&amp;ncy;&amp;tcy;&amp;iecy;&amp;rcy;&amp;iecy;&amp;scy;&amp;ncy;&amp;ocy;.Ru"/>
          <p:cNvPicPr>
            <a:picLocks/>
          </p:cNvPicPr>
          <p:nvPr/>
        </p:nvPicPr>
        <p:blipFill>
          <a:blip xmlns:r="http://schemas.openxmlformats.org/officeDocument/2006/relationships" r:embed="rId1"/>
          <a:srcRect l="0" t="0" r="0" b="0"/>
          <a:stretch>
            <a:fillRect/>
          </a:stretch>
        </p:blipFill>
        <p:spPr>
          <a:xfrm rot="0">
            <a:off x="1447800" y="1600200"/>
            <a:ext cx="6176962" cy="4267200"/>
          </a:xfrm>
          <a:prstGeom prst="rect"/>
          <a:noFill/>
          <a:ln>
            <a:noFill/>
          </a:ln>
        </p:spPr>
      </p:pic>
      <p:sp>
        <p:nvSpPr>
          <p:cNvPr id="1048641" name=""/>
          <p:cNvSpPr/>
          <p:nvPr/>
        </p:nvSpPr>
        <p:spPr>
          <a:xfrm rot="0">
            <a:off x="1752600" y="533400"/>
            <a:ext cx="5692775" cy="923925"/>
          </a:xfrm>
          <a:prstGeom prst="rect"/>
          <a:noFill/>
          <a:ln>
            <a:noFill/>
          </a:ln>
        </p:spPr>
        <p:txBody>
          <a:bodyPr anchor="t" bIns="45720" lIns="91440" rIns="91440" tIns="45720" wrap="none">
            <a:spAutoFit/>
          </a:bodyPr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5pPr>
          </a:lstStyle>
          <a:p>
            <a:pPr algn="ctr" lvl="0">
              <a:lnSpc>
                <a:spcPct val="100000"/>
              </a:lnSpc>
            </a:pPr>
            <a:r>
              <a:rPr b="1" sz="5400" lang="zh-CN">
                <a:solidFill>
                  <a:srgbClr val="000000"/>
                </a:solidFill>
                <a:latin typeface="Calibri" pitchFamily="0" charset="0"/>
                <a:ea typeface="ＭＳ Ｐゴシック" pitchFamily="0" charset="0"/>
                <a:sym typeface="ＭＳ Ｐゴシック" pitchFamily="0" charset="0"/>
              </a:rPr>
              <a:t>ЭТО ТВОЙ ВЫБОР!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>
  <p:cSld>
    <p:spTree>
      <p:nvGrpSpPr>
        <p:cNvPr id="23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pic>
        <p:nvPicPr>
          <p:cNvPr id="2097154" name="" descr="&amp;Vcy; &amp;Tcy;&amp;acy;&amp;tcy;&amp;acy;&amp;rcy;&amp;scy;&amp;tcy;&amp;acy;&amp;ncy;&amp;iecy; 15 &amp;tcy;&amp;iecy;&amp;khcy;&amp;ncy;&amp;icy;&amp;kcy;&amp;ucy;&amp;mcy;&amp;ocy;&amp;vcy; &amp;icy; &amp;kcy;&amp;ocy;&amp;lcy;&amp;lcy;&amp;iecy;&amp;dcy;&amp;zhcy;&amp;iecy;&amp;jcy; &amp;pcy;&amp;iecy;&amp;rcy;&amp;iecy;&amp;jcy;&amp;dcy;&amp;ucy;&amp;tcy; &amp;ncy;&amp;acy; &amp;ecy;&amp;lcy;&amp;iecy;&amp;kcy;&amp;tcy;&amp;rcy;&amp;ocy;&amp;ncy;&amp;ncy;&amp;ycy;&amp;iecy; &quot;&amp;zcy;&amp;acy;&amp;chcy;&amp;iecy;&amp;tcy;&amp;kcy;&amp;icy;&quot; &amp;icy; &amp;vcy;&amp;iecy;&amp;dcy;&amp;ocy;&amp;mcy;&amp;ocy;&amp;scy;&amp;tcy;&amp;icy; / &amp;Ncy;&amp;ocy;&amp;vcy;&amp;ocy;&amp;scy;&amp;tcy;&amp;icy; &amp;Kcy;&amp;acy;&amp;zcy;&amp;acy;&amp;ncy;&amp;icy;. . &amp;Acy;&amp;vcy;&amp;tcy;&amp;ocy; &amp;ncy;&amp;ocy;&amp;vcy;&amp;ocy;&amp;scy;&amp;tcy;&amp;icy; &amp;Kcy;&amp;acy;&amp;zcy;&amp;acy;&amp;ncy;&amp;icy;. ."/>
          <p:cNvPicPr>
            <a:picLocks/>
          </p:cNvPicPr>
          <p:nvPr/>
        </p:nvPicPr>
        <p:blipFill>
          <a:blip xmlns:r="http://schemas.openxmlformats.org/officeDocument/2006/relationships" r:embed="rId1"/>
          <a:srcRect l="0" t="0" r="0" b="0"/>
          <a:stretch>
            <a:fillRect/>
          </a:stretch>
        </p:blipFill>
        <p:spPr>
          <a:xfrm rot="0">
            <a:off x="0" y="0"/>
            <a:ext cx="9144000" cy="6858000"/>
          </a:xfrm>
          <a:prstGeom prst="rect"/>
          <a:noFill/>
          <a:ln>
            <a:noFill/>
          </a:ln>
        </p:spPr>
      </p:pic>
      <p:sp>
        <p:nvSpPr>
          <p:cNvPr id="1048587" name="" descr="&amp;Vcy; &amp;Tcy;&amp;acy;&amp;tcy;&amp;acy;&amp;rcy;&amp;scy;&amp;tcy;&amp;acy;&amp;ncy;&amp;iecy; 15 &amp;tcy;&amp;iecy;&amp;khcy;&amp;ncy;&amp;icy;&amp;kcy;&amp;ucy;&amp;mcy;&amp;ocy;&amp;vcy; &amp;icy; &amp;kcy;&amp;ocy;&amp;lcy;&amp;lcy;&amp;iecy;&amp;dcy;&amp;zhcy;&amp;iecy;&amp;jcy; &amp;pcy;&amp;iecy;&amp;rcy;&amp;iecy;&amp;jcy;&amp;dcy;&amp;ucy;&amp;tcy; &amp;ncy;&amp;acy; &amp;ecy;&amp;lcy;&amp;iecy;&amp;kcy;&amp;tcy;&amp;rcy;&amp;ocy;&amp;ncy;&amp;ncy;&amp;ycy;&amp;iecy; &quot;&amp;zcy;&amp;acy;&amp;chcy;&amp;iecy;&amp;tcy;&amp;kcy;&amp;icy;&quot; &amp;icy; &amp;vcy;&amp;iecy;&amp;dcy;&amp;ocy;&amp;mcy;&amp;ocy;&amp;scy;&amp;tcy;&amp;icy; / &amp;Ncy;&amp;ocy;&amp;vcy;&amp;ocy;&amp;scy;&amp;tcy;&amp;icy; &amp;Kcy;&amp;acy;&amp;zcy;&amp;acy;&amp;ncy;&amp;icy;. . &amp;Acy;&amp;vcy;&amp;tcy;&amp;ocy; &amp;ncy;&amp;ocy;&amp;vcy;&amp;ocy;&amp;scy;&amp;tcy;&amp;icy; &amp;Kcy;&amp;acy;&amp;zcy;&amp;acy;&amp;ncy;&amp;icy;. ."/>
          <p:cNvSpPr/>
          <p:nvPr/>
        </p:nvSpPr>
        <p:spPr>
          <a:xfrm rot="0">
            <a:off x="155575" y="-138112"/>
            <a:ext cx="304800" cy="298450"/>
          </a:xfrm>
          <a:prstGeom prst="rect"/>
          <a:noFill/>
          <a:ln>
            <a:noFill/>
          </a:ln>
        </p:spPr>
        <p:txBody>
          <a:bodyPr anchor="t" bIns="45720" lIns="91440" rIns="91440" tIns="45720"/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5pPr>
          </a:lstStyle>
          <a:p>
            <a:pPr lvl="0">
              <a:lnSpc>
                <a:spcPct val="100000"/>
              </a:lnSpc>
            </a:pPr>
            <a:endParaRPr>
              <a:solidFill>
                <a:srgbClr val="000000"/>
              </a:solidFill>
              <a:latin typeface="Calibri" pitchFamily="0" charset="0"/>
              <a:ea typeface="ＭＳ Ｐゴシック" pitchFamily="0" charset="0"/>
              <a:sym typeface="ＭＳ Ｐゴシック" pitchFamily="0" charset="0"/>
            </a:endParaRPr>
          </a:p>
        </p:txBody>
      </p:sp>
      <p:sp>
        <p:nvSpPr>
          <p:cNvPr id="1048588" name="" descr="&amp;Vcy; &amp;Tcy;&amp;acy;&amp;tcy;&amp;acy;&amp;rcy;&amp;scy;&amp;tcy;&amp;acy;&amp;ncy;&amp;iecy; 15 &amp;tcy;&amp;iecy;&amp;khcy;&amp;ncy;&amp;icy;&amp;kcy;&amp;ucy;&amp;mcy;&amp;ocy;&amp;vcy; &amp;icy; &amp;kcy;&amp;ocy;&amp;lcy;&amp;lcy;&amp;iecy;&amp;dcy;&amp;zhcy;&amp;iecy;&amp;jcy; &amp;pcy;&amp;iecy;&amp;rcy;&amp;iecy;&amp;jcy;&amp;dcy;&amp;ucy;&amp;tcy; &amp;ncy;&amp;acy; &amp;ecy;&amp;lcy;&amp;iecy;&amp;kcy;&amp;tcy;&amp;rcy;&amp;ocy;&amp;ncy;&amp;ncy;&amp;ycy;&amp;iecy; &quot;&amp;zcy;&amp;acy;&amp;chcy;&amp;iecy;&amp;tcy;&amp;kcy;&amp;icy;&quot; &amp;icy; &amp;vcy;&amp;iecy;&amp;dcy;&amp;ocy;&amp;mcy;&amp;ocy;&amp;scy;&amp;tcy;&amp;icy; / &amp;Ncy;&amp;ocy;&amp;vcy;&amp;ocy;&amp;scy;&amp;tcy;&amp;icy; &amp;Kcy;&amp;acy;&amp;zcy;&amp;acy;&amp;ncy;&amp;icy;. . &amp;Acy;&amp;vcy;&amp;tcy;&amp;ocy; &amp;ncy;&amp;ocy;&amp;vcy;&amp;ocy;&amp;scy;&amp;tcy;&amp;icy; &amp;Kcy;&amp;acy;&amp;zcy;&amp;acy;&amp;ncy;&amp;icy;. ."/>
          <p:cNvSpPr/>
          <p:nvPr/>
        </p:nvSpPr>
        <p:spPr>
          <a:xfrm rot="0">
            <a:off x="155575" y="-138112"/>
            <a:ext cx="304800" cy="298450"/>
          </a:xfrm>
          <a:prstGeom prst="rect"/>
          <a:noFill/>
          <a:ln>
            <a:noFill/>
          </a:ln>
        </p:spPr>
        <p:txBody>
          <a:bodyPr anchor="t" bIns="45720" lIns="91440" rIns="91440" tIns="45720"/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5pPr>
          </a:lstStyle>
          <a:p>
            <a:pPr lvl="0">
              <a:lnSpc>
                <a:spcPct val="100000"/>
              </a:lnSpc>
            </a:pPr>
            <a:endParaRPr>
              <a:solidFill>
                <a:srgbClr val="000000"/>
              </a:solidFill>
              <a:latin typeface="Calibri" pitchFamily="0" charset="0"/>
              <a:ea typeface="ＭＳ Ｐゴシック" pitchFamily="0" charset="0"/>
              <a:sym typeface="ＭＳ Ｐゴシック" pitchFamily="0" charset="0"/>
            </a:endParaRPr>
          </a:p>
        </p:txBody>
      </p:sp>
      <p:sp>
        <p:nvSpPr>
          <p:cNvPr id="1048589" name="" descr="&amp;Vcy; &amp;Tcy;&amp;acy;&amp;tcy;&amp;acy;&amp;rcy;&amp;scy;&amp;tcy;&amp;acy;&amp;ncy;&amp;iecy; 15 &amp;tcy;&amp;iecy;&amp;khcy;&amp;ncy;&amp;icy;&amp;kcy;&amp;ucy;&amp;mcy;&amp;ocy;&amp;vcy; &amp;icy; &amp;kcy;&amp;ocy;&amp;lcy;&amp;lcy;&amp;iecy;&amp;dcy;&amp;zhcy;&amp;iecy;&amp;jcy; &amp;pcy;&amp;iecy;&amp;rcy;&amp;iecy;&amp;jcy;&amp;dcy;&amp;ucy;&amp;tcy; &amp;ncy;&amp;acy; &amp;ecy;&amp;lcy;&amp;iecy;&amp;kcy;&amp;tcy;&amp;rcy;&amp;ocy;&amp;ncy;&amp;ncy;&amp;ycy;&amp;iecy; &quot;&amp;zcy;&amp;acy;&amp;chcy;&amp;iecy;&amp;tcy;&amp;kcy;&amp;icy;&quot; &amp;icy; &amp;vcy;&amp;iecy;&amp;dcy;&amp;ocy;&amp;mcy;&amp;ocy;&amp;scy;&amp;tcy;&amp;icy; / &amp;Ncy;&amp;ocy;&amp;vcy;&amp;ocy;&amp;scy;&amp;tcy;&amp;icy; &amp;Kcy;&amp;acy;&amp;zcy;&amp;acy;&amp;ncy;&amp;icy;. . &amp;Acy;&amp;vcy;&amp;tcy;&amp;ocy; &amp;ncy;&amp;ocy;&amp;vcy;&amp;ocy;&amp;scy;&amp;tcy;&amp;icy; &amp;Kcy;&amp;acy;&amp;zcy;&amp;acy;&amp;ncy;&amp;icy;. ."/>
          <p:cNvSpPr/>
          <p:nvPr/>
        </p:nvSpPr>
        <p:spPr>
          <a:xfrm rot="0">
            <a:off x="155575" y="-138112"/>
            <a:ext cx="304800" cy="298450"/>
          </a:xfrm>
          <a:prstGeom prst="rect"/>
          <a:noFill/>
          <a:ln>
            <a:noFill/>
          </a:ln>
        </p:spPr>
        <p:txBody>
          <a:bodyPr anchor="t" bIns="45720" lIns="91440" rIns="91440" tIns="45720"/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5pPr>
          </a:lstStyle>
          <a:p>
            <a:pPr lvl="0">
              <a:lnSpc>
                <a:spcPct val="100000"/>
              </a:lnSpc>
            </a:pPr>
            <a:endParaRPr>
              <a:solidFill>
                <a:srgbClr val="000000"/>
              </a:solidFill>
              <a:latin typeface="Calibri" pitchFamily="0" charset="0"/>
              <a:ea typeface="ＭＳ Ｐゴシック" pitchFamily="0" charset="0"/>
              <a:sym typeface="ＭＳ Ｐゴシック" pitchFamily="0" charset="0"/>
            </a:endParaRPr>
          </a:p>
        </p:txBody>
      </p:sp>
      <p:sp>
        <p:nvSpPr>
          <p:cNvPr id="1048590" name="" descr="&amp;Vcy; &amp;Tcy;&amp;acy;&amp;tcy;&amp;acy;&amp;rcy;&amp;scy;&amp;tcy;&amp;acy;&amp;ncy;&amp;iecy; 15 &amp;tcy;&amp;iecy;&amp;khcy;&amp;ncy;&amp;icy;&amp;kcy;&amp;ucy;&amp;mcy;&amp;ocy;&amp;vcy; &amp;icy; &amp;kcy;&amp;ocy;&amp;lcy;&amp;lcy;&amp;iecy;&amp;dcy;&amp;zhcy;&amp;iecy;&amp;jcy; &amp;pcy;&amp;iecy;&amp;rcy;&amp;iecy;&amp;jcy;&amp;dcy;&amp;ucy;&amp;tcy; &amp;ncy;&amp;acy; &amp;ecy;&amp;lcy;&amp;iecy;&amp;kcy;&amp;tcy;&amp;rcy;&amp;ocy;&amp;ncy;&amp;ncy;&amp;ycy;&amp;iecy; &quot;&amp;zcy;&amp;acy;&amp;chcy;&amp;iecy;&amp;tcy;&amp;kcy;&amp;icy;&quot; &amp;icy; &amp;vcy;&amp;iecy;&amp;dcy;&amp;ocy;&amp;mcy;&amp;ocy;&amp;scy;&amp;tcy;&amp;icy; / &amp;Ncy;&amp;ocy;&amp;vcy;&amp;ocy;&amp;scy;&amp;tcy;&amp;icy; &amp;Kcy;&amp;acy;&amp;zcy;&amp;acy;&amp;ncy;&amp;icy;. . &amp;Acy;&amp;vcy;&amp;tcy;&amp;ocy; &amp;ncy;&amp;ocy;&amp;vcy;&amp;ocy;&amp;scy;&amp;tcy;&amp;icy; &amp;Kcy;&amp;acy;&amp;zcy;&amp;acy;&amp;ncy;&amp;icy;. ."/>
          <p:cNvSpPr/>
          <p:nvPr/>
        </p:nvSpPr>
        <p:spPr>
          <a:xfrm rot="0">
            <a:off x="155575" y="-138112"/>
            <a:ext cx="304800" cy="298450"/>
          </a:xfrm>
          <a:prstGeom prst="rect"/>
          <a:noFill/>
          <a:ln>
            <a:noFill/>
          </a:ln>
        </p:spPr>
        <p:txBody>
          <a:bodyPr anchor="t" bIns="45720" lIns="91440" rIns="91440" tIns="45720"/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5pPr>
          </a:lstStyle>
          <a:p>
            <a:pPr lvl="0">
              <a:lnSpc>
                <a:spcPct val="100000"/>
              </a:lnSpc>
            </a:pPr>
            <a:endParaRPr>
              <a:solidFill>
                <a:srgbClr val="000000"/>
              </a:solidFill>
              <a:latin typeface="Calibri" pitchFamily="0" charset="0"/>
              <a:ea typeface="ＭＳ Ｐゴシック" pitchFamily="0" charset="0"/>
              <a:sym typeface="ＭＳ Ｐゴシック" pitchFamily="0" charset="0"/>
            </a:endParaRPr>
          </a:p>
        </p:txBody>
      </p:sp>
      <p:sp>
        <p:nvSpPr>
          <p:cNvPr id="1048591" name=""/>
          <p:cNvSpPr/>
          <p:nvPr/>
        </p:nvSpPr>
        <p:spPr>
          <a:xfrm rot="0">
            <a:off x="6096000" y="4572000"/>
            <a:ext cx="2286000" cy="1513840"/>
          </a:xfrm>
          <a:prstGeom prst="rect"/>
          <a:noFill/>
          <a:ln>
            <a:noFill/>
          </a:ln>
        </p:spPr>
        <p:txBody>
          <a:bodyPr anchor="t" bIns="45720" lIns="91440" rIns="91440" tIns="45720">
            <a:spAutoFit/>
          </a:bodyPr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5pPr>
          </a:lstStyle>
          <a:p>
            <a:pPr lvl="0">
              <a:lnSpc>
                <a:spcPct val="100000"/>
              </a:lnSpc>
            </a:pPr>
            <a:r>
              <a:rPr b="1" sz="9600" lang="zh-CN">
                <a:solidFill>
                  <a:srgbClr val="C00000"/>
                </a:solidFill>
                <a:latin typeface="Calibri" pitchFamily="0" charset="0"/>
                <a:ea typeface="ＭＳ Ｐゴシック" pitchFamily="0" charset="0"/>
                <a:sym typeface="ＭＳ Ｐゴシック" pitchFamily="0" charset="0"/>
              </a:rPr>
              <a:t>4,6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>
  <p:cSld>
    <p:spTree>
      <p:nvGrpSpPr>
        <p:cNvPr id="24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pic>
        <p:nvPicPr>
          <p:cNvPr id="2097155" name="" descr="http://cs410819.vk.me/v410819328/3e0/RwBA1DrHViw.jpg"/>
          <p:cNvPicPr>
            <a:picLocks/>
          </p:cNvPicPr>
          <p:nvPr/>
        </p:nvPicPr>
        <p:blipFill>
          <a:blip xmlns:r="http://schemas.openxmlformats.org/officeDocument/2006/relationships" r:embed="rId1"/>
          <a:srcRect l="0" t="0" r="0" b="0"/>
          <a:stretch>
            <a:fillRect/>
          </a:stretch>
        </p:blipFill>
        <p:spPr>
          <a:xfrm rot="0">
            <a:off x="0" y="4503737"/>
            <a:ext cx="3200400" cy="2354262"/>
          </a:xfrm>
          <a:prstGeom prst="rect"/>
          <a:noFill/>
          <a:ln>
            <a:noFill/>
          </a:ln>
        </p:spPr>
      </p:pic>
      <p:pic>
        <p:nvPicPr>
          <p:cNvPr id="2097156" name="" descr="Forum FALERISTIKA.info * &amp;Pcy;&amp;rcy;&amp;ocy;&amp;scy;&amp;mcy;&amp;ocy;&amp;tcy;&amp;rcy; &amp;tcy;&amp;iecy;&amp;mcy;&amp;ycy; - &amp;Kcy;&amp;rcy;&amp;acy;&amp;scy;&amp;ncy;&amp;ocy;&amp;yacy;&amp;rcy;&amp;scy;&amp;kcy;&amp;icy;&amp;jcy; &amp;mcy;&amp;iecy;&amp;dcy;&amp;icy;&amp;tscy;&amp;icy;&amp;ncy;&amp;scy;&amp;kcy;&amp;icy;&amp;jcy; &amp;icy;&amp;ncy;&amp;scy;&amp;tcy;&amp;icy;&amp;tcy;&amp;ucy;&amp;tcy;"/>
          <p:cNvPicPr>
            <a:picLocks/>
          </p:cNvPicPr>
          <p:nvPr/>
        </p:nvPicPr>
        <p:blipFill>
          <a:blip xmlns:r="http://schemas.openxmlformats.org/officeDocument/2006/relationships" r:embed="rId2"/>
          <a:srcRect l="0" t="0" r="0" b="0"/>
          <a:stretch>
            <a:fillRect/>
          </a:stretch>
        </p:blipFill>
        <p:spPr>
          <a:xfrm rot="0">
            <a:off x="6656387" y="0"/>
            <a:ext cx="2487612" cy="2819400"/>
          </a:xfrm>
          <a:prstGeom prst="rect"/>
          <a:noFill/>
          <a:ln>
            <a:noFill/>
          </a:ln>
        </p:spPr>
      </p:pic>
      <p:pic>
        <p:nvPicPr>
          <p:cNvPr id="2097157" name="" descr="http://cs5552.vk.me/u145032415/-7/x_d7baf0b0.jpg"/>
          <p:cNvPicPr>
            <a:picLocks/>
          </p:cNvPicPr>
          <p:nvPr/>
        </p:nvPicPr>
        <p:blipFill>
          <a:blip xmlns:r="http://schemas.openxmlformats.org/officeDocument/2006/relationships" r:embed="rId3"/>
          <a:srcRect l="0" t="0" r="0" b="0"/>
          <a:stretch>
            <a:fillRect/>
          </a:stretch>
        </p:blipFill>
        <p:spPr>
          <a:xfrm rot="0">
            <a:off x="2286000" y="1600200"/>
            <a:ext cx="4572000" cy="3429000"/>
          </a:xfrm>
          <a:prstGeom prst="rect"/>
          <a:noFill/>
          <a:ln>
            <a:noFill/>
          </a:ln>
        </p:spPr>
      </p:pic>
      <p:pic>
        <p:nvPicPr>
          <p:cNvPr id="2097158" name="" descr="&amp;Kcy;&amp;Kcy;&amp;Scy;&amp;Ocy; &amp;Kcy;&amp;rcy;&amp;acy;&amp;iecy;&amp;vcy;&amp;ocy;&amp;jcy; &amp;shcy;&amp;tcy;&amp;acy;&amp;bcy;"/>
          <p:cNvPicPr>
            <a:picLocks/>
          </p:cNvPicPr>
          <p:nvPr/>
        </p:nvPicPr>
        <p:blipFill>
          <a:blip xmlns:r="http://schemas.openxmlformats.org/officeDocument/2006/relationships" r:embed="rId4"/>
          <a:srcRect l="0" t="0" r="0" b="0"/>
          <a:stretch>
            <a:fillRect/>
          </a:stretch>
        </p:blipFill>
        <p:spPr>
          <a:xfrm rot="0">
            <a:off x="0" y="0"/>
            <a:ext cx="2289175" cy="2933700"/>
          </a:xfrm>
          <a:prstGeom prst="rect"/>
          <a:noFill/>
          <a:ln>
            <a:noFill/>
          </a:ln>
        </p:spPr>
      </p:pic>
      <p:pic>
        <p:nvPicPr>
          <p:cNvPr id="2097159" name="" descr="C:\Users\qwerty\Desktop\4803127.6fiayaw6p6.W665.PNG"/>
          <p:cNvPicPr>
            <a:picLocks/>
          </p:cNvPicPr>
          <p:nvPr/>
        </p:nvPicPr>
        <p:blipFill>
          <a:blip xmlns:r="http://schemas.openxmlformats.org/officeDocument/2006/relationships" r:embed="rId5"/>
          <a:srcRect l="0" t="0" r="0" b="0"/>
          <a:stretch>
            <a:fillRect/>
          </a:stretch>
        </p:blipFill>
        <p:spPr>
          <a:xfrm rot="0">
            <a:off x="4573587" y="5178425"/>
            <a:ext cx="4570412" cy="1679575"/>
          </a:xfrm>
          <a:prstGeom prst="rect"/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>
  <p:cSld>
    <p:spTree>
      <p:nvGrpSpPr>
        <p:cNvPr id="25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pic>
        <p:nvPicPr>
          <p:cNvPr id="2097160" name="" descr="&amp;Pcy;&amp;rcy;&amp;ocy;&amp;gcy;&amp;rcy;&amp;acy;&amp;mcy;&amp;mcy;&amp;acy; &amp;kcy;&amp;ocy;&amp;ncy;&amp;fcy;&amp;iecy;&amp;rcy;&amp;iecy;&amp;ncy;&amp;tscy;&amp;icy;&amp;icy;: 19 &amp;acy;&amp;pcy;&amp;rcy;&amp;iecy;&amp;lcy;&amp;yacy; 2011 &amp;gcy;&amp;ocy;&amp;dcy;&amp;acy; &amp;vcy; 09. . 00 &amp;Dcy;&amp;iecy;&amp;ncy;&amp;softcy; &amp;ncy;&amp;acy;&amp;ucy;&amp;kcy;&amp;icy;, &amp;scy;&amp;iecy;&amp;kcy;&amp;tscy;&amp;icy;&amp;ocy;&amp;ncy;&amp;ncy;&amp;ycy;&amp;iecy; &amp;zcy;&amp;acy;&amp;scy;&amp;iecy;&amp;dcy;&amp;acy;&amp;ncy;&amp;icy;&amp;yacy; &amp;ncy;&amp;acy; &amp;tcy;&amp;iecy;&amp;ocy;&amp;rcy;&amp;iecy;&amp;tcy;&amp;icy;&amp;chcy;&amp;iecy;&amp;scy;&amp;kcy;&amp;icy;&amp;khcy; &amp;icy; &amp;kcy;&amp;lcy;&amp;icy;&amp;ncy;&amp;icy;&amp;chcy;&amp;iecy;&amp;scy;&amp;kcy;&amp;icy;&amp;khcy; &amp;bcy;&amp;acy;&amp;zcy;&amp;acy;&amp;khcy; &amp;Kcy;&amp;rcy;&amp;acy;&amp;scy;"/>
          <p:cNvPicPr>
            <a:picLocks/>
          </p:cNvPicPr>
          <p:nvPr/>
        </p:nvPicPr>
        <p:blipFill>
          <a:blip xmlns:r="http://schemas.openxmlformats.org/officeDocument/2006/relationships" r:embed="rId1"/>
          <a:srcRect l="0" t="0" r="0" b="0"/>
          <a:stretch>
            <a:fillRect/>
          </a:stretch>
        </p:blipFill>
        <p:spPr>
          <a:xfrm rot="0">
            <a:off x="228600" y="228600"/>
            <a:ext cx="2057400" cy="2057400"/>
          </a:xfrm>
          <a:prstGeom prst="rect"/>
          <a:noFill/>
          <a:ln>
            <a:noFill/>
          </a:ln>
        </p:spPr>
      </p:pic>
      <p:pic>
        <p:nvPicPr>
          <p:cNvPr id="2097161" name="" descr="http://krasgmu.ru/sys/images/content_list/41899.jpg"/>
          <p:cNvPicPr>
            <a:picLocks/>
          </p:cNvPicPr>
          <p:nvPr/>
        </p:nvPicPr>
        <p:blipFill>
          <a:blip xmlns:r="http://schemas.openxmlformats.org/officeDocument/2006/relationships" r:embed="rId2"/>
          <a:srcRect l="0" t="0" r="0" b="0"/>
          <a:stretch>
            <a:fillRect/>
          </a:stretch>
        </p:blipFill>
        <p:spPr>
          <a:xfrm rot="0">
            <a:off x="5849937" y="4419600"/>
            <a:ext cx="2913062" cy="2122487"/>
          </a:xfrm>
          <a:prstGeom prst="rect"/>
          <a:noFill/>
          <a:ln>
            <a:noFill/>
          </a:ln>
        </p:spPr>
      </p:pic>
      <p:pic>
        <p:nvPicPr>
          <p:cNvPr id="2097162" name="" descr="http://krasgmu.ru/sys/images/dept/2093.jpg"/>
          <p:cNvPicPr>
            <a:picLocks/>
          </p:cNvPicPr>
          <p:nvPr/>
        </p:nvPicPr>
        <p:blipFill>
          <a:blip xmlns:r="http://schemas.openxmlformats.org/officeDocument/2006/relationships" r:embed="rId3"/>
          <a:srcRect l="0" t="0" r="0" b="0"/>
          <a:stretch>
            <a:fillRect/>
          </a:stretch>
        </p:blipFill>
        <p:spPr>
          <a:xfrm rot="0">
            <a:off x="6248400" y="228600"/>
            <a:ext cx="2438400" cy="2401887"/>
          </a:xfrm>
          <a:prstGeom prst="rect"/>
          <a:noFill/>
          <a:ln>
            <a:noFill/>
          </a:ln>
        </p:spPr>
      </p:pic>
      <p:sp>
        <p:nvSpPr>
          <p:cNvPr id="1048592" name=""/>
          <p:cNvSpPr/>
          <p:nvPr/>
        </p:nvSpPr>
        <p:spPr>
          <a:xfrm rot="0">
            <a:off x="609600" y="3505200"/>
            <a:ext cx="7010400" cy="1158240"/>
          </a:xfrm>
          <a:prstGeom prst="rect"/>
          <a:noFill/>
          <a:ln>
            <a:noFill/>
          </a:ln>
        </p:spPr>
        <p:txBody>
          <a:bodyPr anchor="t" bIns="45720" lIns="91440" rIns="91440" tIns="45720">
            <a:spAutoFit/>
          </a:bodyPr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5pPr>
          </a:lstStyle>
          <a:p>
            <a:pPr lvl="0">
              <a:lnSpc>
                <a:spcPct val="100000"/>
              </a:lnSpc>
            </a:pPr>
            <a:r>
              <a:rPr b="1" sz="2400" lang="zh-CN">
                <a:solidFill>
                  <a:srgbClr val="000000"/>
                </a:solidFill>
                <a:latin typeface="Calibri" pitchFamily="0" charset="0"/>
                <a:ea typeface="ＭＳ Ｐゴシック" pitchFamily="0" charset="0"/>
                <a:sym typeface="ＭＳ Ｐゴシック" pitchFamily="0" charset="0"/>
              </a:rPr>
              <a:t>Участник 78-79-й итоговой студенческой научно-практической конференции с международным участием</a:t>
            </a:r>
          </a:p>
        </p:txBody>
      </p:sp>
      <p:sp>
        <p:nvSpPr>
          <p:cNvPr id="1048593" name=""/>
          <p:cNvSpPr/>
          <p:nvPr/>
        </p:nvSpPr>
        <p:spPr>
          <a:xfrm rot="0">
            <a:off x="533400" y="2286000"/>
            <a:ext cx="6172200" cy="1016000"/>
          </a:xfrm>
          <a:prstGeom prst="rect"/>
          <a:noFill/>
          <a:ln>
            <a:noFill/>
          </a:ln>
        </p:spPr>
        <p:txBody>
          <a:bodyPr anchor="t" bIns="45720" lIns="91440" rIns="91440" tIns="45720">
            <a:spAutoFit/>
          </a:bodyPr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5pPr>
          </a:lstStyle>
          <a:p>
            <a:pPr lvl="0">
              <a:lnSpc>
                <a:spcPct val="100000"/>
              </a:lnSpc>
            </a:pPr>
            <a:r>
              <a:rPr b="1" sz="2000" lang="zh-CN">
                <a:solidFill>
                  <a:srgbClr val="000000"/>
                </a:solidFill>
                <a:latin typeface="Calibri" pitchFamily="0" charset="0"/>
                <a:ea typeface="ＭＳ Ｐゴシック" pitchFamily="0" charset="0"/>
                <a:sym typeface="ＭＳ Ｐゴシック" pitchFamily="0" charset="0"/>
              </a:rPr>
              <a:t>Дипломант конкурса студентов и молодых ученых «Молодой организатор здравоохранения» им проф. Сологуба</a:t>
            </a:r>
          </a:p>
        </p:txBody>
      </p:sp>
      <p:sp>
        <p:nvSpPr>
          <p:cNvPr id="1048594" name=""/>
          <p:cNvSpPr/>
          <p:nvPr/>
        </p:nvSpPr>
        <p:spPr>
          <a:xfrm rot="0">
            <a:off x="609600" y="5029200"/>
            <a:ext cx="5791200" cy="954087"/>
          </a:xfrm>
          <a:prstGeom prst="rect"/>
          <a:noFill/>
          <a:ln>
            <a:noFill/>
          </a:ln>
        </p:spPr>
        <p:txBody>
          <a:bodyPr anchor="t" bIns="45720" lIns="91440" rIns="91440" tIns="45720">
            <a:spAutoFit/>
          </a:bodyPr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5pPr>
          </a:lstStyle>
          <a:p>
            <a:pPr lvl="0">
              <a:lnSpc>
                <a:spcPct val="100000"/>
              </a:lnSpc>
            </a:pPr>
            <a:r>
              <a:rPr b="1" sz="2800" lang="zh-CN">
                <a:solidFill>
                  <a:srgbClr val="000000"/>
                </a:solidFill>
                <a:latin typeface="Calibri" pitchFamily="0" charset="0"/>
                <a:ea typeface="ＭＳ Ｐゴシック" pitchFamily="0" charset="0"/>
                <a:sym typeface="ＭＳ Ｐゴシック" pitchFamily="0" charset="0"/>
              </a:rPr>
              <a:t>Конкурс практических навыков «НЕОТЛОЖКА»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>
  <p:cSld>
    <p:spTree>
      <p:nvGrpSpPr>
        <p:cNvPr id="26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pic>
        <p:nvPicPr>
          <p:cNvPr id="2097163" name="" descr="C:\Users\DjabrailovDU\Desktop\1415635262_1415624878_-tygv0lof7e.jpg"/>
          <p:cNvPicPr>
            <a:picLocks/>
          </p:cNvPicPr>
          <p:nvPr/>
        </p:nvPicPr>
        <p:blipFill>
          <a:blip xmlns:r="http://schemas.openxmlformats.org/officeDocument/2006/relationships" r:embed="rId1"/>
          <a:srcRect l="0" t="0" r="0" b="0"/>
          <a:stretch>
            <a:fillRect/>
          </a:stretch>
        </p:blipFill>
        <p:spPr>
          <a:xfrm rot="0">
            <a:off x="304800" y="4724400"/>
            <a:ext cx="2700337" cy="1798637"/>
          </a:xfrm>
          <a:prstGeom prst="rect"/>
          <a:noFill/>
          <a:ln>
            <a:noFill/>
          </a:ln>
        </p:spPr>
      </p:pic>
      <p:pic>
        <p:nvPicPr>
          <p:cNvPr id="2097164" name="" descr="C:\Users\DjabrailovDU\Desktop\0h2AvQQfJAE.jpg"/>
          <p:cNvPicPr>
            <a:picLocks/>
          </p:cNvPicPr>
          <p:nvPr/>
        </p:nvPicPr>
        <p:blipFill>
          <a:blip xmlns:r="http://schemas.openxmlformats.org/officeDocument/2006/relationships" r:embed="rId2"/>
          <a:srcRect l="0" t="0" r="0" b="0"/>
          <a:stretch>
            <a:fillRect/>
          </a:stretch>
        </p:blipFill>
        <p:spPr>
          <a:xfrm rot="0">
            <a:off x="2971800" y="2514600"/>
            <a:ext cx="3079750" cy="2052637"/>
          </a:xfrm>
          <a:prstGeom prst="rect"/>
          <a:noFill/>
          <a:ln>
            <a:noFill/>
          </a:ln>
        </p:spPr>
      </p:pic>
      <p:pic>
        <p:nvPicPr>
          <p:cNvPr id="2097165" name="" descr="C:\Users\DjabrailovDU\Desktop\3n1RVya3hJ8.jpg"/>
          <p:cNvPicPr>
            <a:picLocks/>
          </p:cNvPicPr>
          <p:nvPr/>
        </p:nvPicPr>
        <p:blipFill>
          <a:blip xmlns:r="http://schemas.openxmlformats.org/officeDocument/2006/relationships" r:embed="rId3"/>
          <a:srcRect l="0" t="0" r="0" b="0"/>
          <a:stretch>
            <a:fillRect/>
          </a:stretch>
        </p:blipFill>
        <p:spPr>
          <a:xfrm rot="0">
            <a:off x="228600" y="457200"/>
            <a:ext cx="2724150" cy="2043112"/>
          </a:xfrm>
          <a:prstGeom prst="rect"/>
          <a:noFill/>
          <a:ln>
            <a:noFill/>
          </a:ln>
        </p:spPr>
      </p:pic>
      <p:pic>
        <p:nvPicPr>
          <p:cNvPr id="2097166" name="" descr="C:\Users\DjabrailovDU\Desktop\vp59m-yU1qQ.jpg"/>
          <p:cNvPicPr>
            <a:picLocks/>
          </p:cNvPicPr>
          <p:nvPr/>
        </p:nvPicPr>
        <p:blipFill>
          <a:blip xmlns:r="http://schemas.openxmlformats.org/officeDocument/2006/relationships" r:embed="rId4"/>
          <a:srcRect l="0" t="0" r="0" b="0"/>
          <a:stretch>
            <a:fillRect/>
          </a:stretch>
        </p:blipFill>
        <p:spPr>
          <a:xfrm rot="0">
            <a:off x="4114800" y="4572000"/>
            <a:ext cx="4737100" cy="2057400"/>
          </a:xfrm>
          <a:prstGeom prst="rect"/>
          <a:noFill/>
          <a:ln>
            <a:noFill/>
          </a:ln>
        </p:spPr>
      </p:pic>
      <p:pic>
        <p:nvPicPr>
          <p:cNvPr id="2097167" name="" descr="C:\Users\DjabrailovDU\Desktop\студ.jpg"/>
          <p:cNvPicPr>
            <a:picLocks/>
          </p:cNvPicPr>
          <p:nvPr/>
        </p:nvPicPr>
        <p:blipFill>
          <a:blip xmlns:r="http://schemas.openxmlformats.org/officeDocument/2006/relationships" r:embed="rId5"/>
          <a:srcRect l="0" t="0" r="0" b="0"/>
          <a:stretch>
            <a:fillRect/>
          </a:stretch>
        </p:blipFill>
        <p:spPr>
          <a:xfrm rot="0">
            <a:off x="3962400" y="0"/>
            <a:ext cx="4437062" cy="2438400"/>
          </a:xfrm>
          <a:prstGeom prst="rect"/>
          <a:noFill/>
          <a:ln>
            <a:noFill/>
          </a:ln>
        </p:spPr>
      </p:pic>
      <p:pic>
        <p:nvPicPr>
          <p:cNvPr id="2097168" name="" descr="http://krasgmu.ru/sys/images/content_list/41494.jpg"/>
          <p:cNvPicPr>
            <a:picLocks/>
          </p:cNvPicPr>
          <p:nvPr/>
        </p:nvPicPr>
        <p:blipFill>
          <a:blip xmlns:r="http://schemas.openxmlformats.org/officeDocument/2006/relationships" r:embed="rId6"/>
          <a:srcRect l="0" t="0" r="0" b="0"/>
          <a:stretch>
            <a:fillRect/>
          </a:stretch>
        </p:blipFill>
        <p:spPr>
          <a:xfrm rot="0">
            <a:off x="533400" y="2743200"/>
            <a:ext cx="1905000" cy="1797050"/>
          </a:xfrm>
          <a:prstGeom prst="rect"/>
          <a:noFill/>
          <a:ln>
            <a:noFill/>
          </a:ln>
        </p:spPr>
      </p:pic>
      <p:pic>
        <p:nvPicPr>
          <p:cNvPr id="2097169" name="" descr="C:\Users\qwerty\Desktop\1431489938_1431440878_da.jpg"/>
          <p:cNvPicPr>
            <a:picLocks/>
          </p:cNvPicPr>
          <p:nvPr/>
        </p:nvPicPr>
        <p:blipFill>
          <a:blip xmlns:r="http://schemas.openxmlformats.org/officeDocument/2006/relationships" r:embed="rId7"/>
          <a:srcRect l="0" t="0" r="0" b="0"/>
          <a:stretch>
            <a:fillRect/>
          </a:stretch>
        </p:blipFill>
        <p:spPr>
          <a:xfrm rot="0">
            <a:off x="6172200" y="2362200"/>
            <a:ext cx="2590800" cy="2000250"/>
          </a:xfrm>
          <a:prstGeom prst="rect"/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>
  <p:cSld>
    <p:spTree>
      <p:nvGrpSpPr>
        <p:cNvPr id="27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pic>
        <p:nvPicPr>
          <p:cNvPr id="2097170" name="" descr="&amp;Scy;&amp;tcy;&amp;rcy;&amp;acy;&amp;tcy;&amp;iecy;&amp;gcy;&amp;icy;&amp;yacy; &amp;mcy;&amp;acy;&amp;rcy;&amp;kcy;&amp;iecy;&amp;tcy;&amp;icy;&amp;ncy;&amp;gcy;&amp;acy; &amp;YUcy;&amp;rcy;&amp;icy;&amp;dcy;&amp;icy;&amp;chcy;&amp;iecy;&amp;scy;&amp;kcy;&amp;icy;&amp;jcy; &amp;bcy;&amp;icy;&amp;zcy;&amp;ncy;&amp;iecy;&amp;scy; Page 2"/>
          <p:cNvPicPr>
            <a:picLocks/>
          </p:cNvPicPr>
          <p:nvPr/>
        </p:nvPicPr>
        <p:blipFill>
          <a:blip xmlns:r="http://schemas.openxmlformats.org/officeDocument/2006/relationships" r:embed="rId1"/>
          <a:srcRect l="0" t="0" r="0" b="0"/>
          <a:stretch>
            <a:fillRect/>
          </a:stretch>
        </p:blipFill>
        <p:spPr>
          <a:xfrm rot="0">
            <a:off x="609600" y="3429000"/>
            <a:ext cx="8229600" cy="3429000"/>
          </a:xfrm>
          <a:prstGeom prst="rect"/>
          <a:noFill/>
          <a:ln>
            <a:noFill/>
          </a:ln>
        </p:spPr>
      </p:pic>
      <p:sp>
        <p:nvSpPr>
          <p:cNvPr id="1048595" name=""/>
          <p:cNvSpPr/>
          <p:nvPr/>
        </p:nvSpPr>
        <p:spPr>
          <a:xfrm rot="0">
            <a:off x="0" y="457200"/>
            <a:ext cx="9144000" cy="708025"/>
          </a:xfrm>
          <a:prstGeom prst="rect"/>
          <a:noFill/>
          <a:ln>
            <a:noFill/>
          </a:ln>
        </p:spPr>
        <p:txBody>
          <a:bodyPr anchor="t" bIns="45720" lIns="91440" rIns="91440" tIns="45720">
            <a:spAutoFit/>
          </a:bodyPr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5pPr>
          </a:lstStyle>
          <a:p>
            <a:pPr lvl="0">
              <a:lnSpc>
                <a:spcPct val="100000"/>
              </a:lnSpc>
            </a:pPr>
            <a:r>
              <a:rPr b="1" sz="4000" lang="en-US">
                <a:solidFill>
                  <a:srgbClr val="C00000"/>
                </a:solidFill>
                <a:latin typeface="Arial" pitchFamily="0" charset="0"/>
                <a:sym typeface="Arial" pitchFamily="0" charset="0"/>
              </a:rPr>
              <a:t>Ребрендинг Студенческого Совета</a:t>
            </a:r>
          </a:p>
        </p:txBody>
      </p:sp>
      <p:sp>
        <p:nvSpPr>
          <p:cNvPr id="1048596" name=""/>
          <p:cNvSpPr/>
          <p:nvPr/>
        </p:nvSpPr>
        <p:spPr>
          <a:xfrm rot="0">
            <a:off x="1295400" y="1676400"/>
            <a:ext cx="6934200" cy="11430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 cap="rnd" cmpd="sng">
            <a:solidFill>
              <a:srgbClr val="FFFFFF">
                <a:alpha val="100000"/>
              </a:srgbClr>
            </a:solidFill>
            <a:prstDash val="solid"/>
            <a:round/>
          </a:ln>
        </p:spPr>
        <p:txBody>
          <a:bodyPr anchor="ctr" bIns="45720" lIns="91440" rIns="91440" tIns="45720"/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5pPr>
          </a:lstStyle>
          <a:p>
            <a:pPr algn="ctr" lvl="0">
              <a:lnSpc>
                <a:spcPct val="100000"/>
              </a:lnSpc>
            </a:pPr>
            <a:r>
              <a:rPr b="1" sz="2800" lang="zh-CN">
                <a:solidFill>
                  <a:srgbClr val="FFFFFF"/>
                </a:solidFill>
                <a:latin typeface="ＭＳ Ｐゴシック" pitchFamily="0" charset="0"/>
                <a:ea typeface="ＭＳ Ｐゴシック" pitchFamily="0" charset="0"/>
                <a:sym typeface="ＭＳ Ｐゴシック" pitchFamily="0" charset="0"/>
              </a:rPr>
              <a:t>Подготовка абсолютно новой концепции и стиля Студенческого Совета.</a:t>
            </a:r>
          </a:p>
        </p:txBody>
      </p:sp>
      <p:sp>
        <p:nvSpPr>
          <p:cNvPr id="1048597" name=""/>
          <p:cNvSpPr/>
          <p:nvPr/>
        </p:nvSpPr>
        <p:spPr>
          <a:xfrm rot="0">
            <a:off x="1295400" y="3200400"/>
            <a:ext cx="6934200" cy="11430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>
                  <a:alpha val="100000"/>
                </a:srgbClr>
              </a:gs>
              <a:gs pos="0">
                <a:srgbClr val="29869F">
                  <a:alpha val="100000"/>
                </a:srgbClr>
              </a:gs>
              <a:gs pos="79999">
                <a:srgbClr val="36B0D0">
                  <a:alpha val="100000"/>
                </a:srgbClr>
              </a:gs>
              <a:gs pos="100000">
                <a:srgbClr val="FFFFFF">
                  <a:alpha val="100000"/>
                </a:srgbClr>
              </a:gs>
              <a:gs pos="100000">
                <a:srgbClr val="33B3D5">
                  <a:alpha val="100000"/>
                </a:srgbClr>
              </a:gs>
            </a:gsLst>
            <a:lin ang="5400000" scaled="1"/>
          </a:gradFill>
          <a:ln w="9525" cap="rnd" cmpd="sng">
            <a:solidFill>
              <a:srgbClr val="4BACC6">
                <a:alpha val="100000"/>
              </a:srgbClr>
            </a:solidFill>
            <a:prstDash val="solid"/>
            <a:round/>
          </a:ln>
        </p:spPr>
        <p:txBody>
          <a:bodyPr anchor="ctr" bIns="45720" lIns="91440" rIns="91440" tIns="45720"/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5pPr>
          </a:lstStyle>
          <a:p>
            <a:pPr algn="ctr" lvl="0">
              <a:lnSpc>
                <a:spcPct val="100000"/>
              </a:lnSpc>
            </a:pPr>
            <a:r>
              <a:rPr b="1" sz="2800" lang="zh-CN">
                <a:solidFill>
                  <a:srgbClr val="FFFFFF"/>
                </a:solidFill>
                <a:latin typeface="ＭＳ Ｐゴシック" pitchFamily="0" charset="0"/>
                <a:ea typeface="ＭＳ Ｐゴシック" pitchFamily="0" charset="0"/>
                <a:sym typeface="ＭＳ Ｐゴシック" pitchFamily="0" charset="0"/>
              </a:rPr>
              <a:t>Создание атмосферы студенческого братства, в которой рождаются все самые креативные идеи.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>
  <p:cSld>
    <p:spTree>
      <p:nvGrpSpPr>
        <p:cNvPr id="28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pic>
        <p:nvPicPr>
          <p:cNvPr id="2097171" name="" descr="&amp;Ocy; &amp;scy;&amp;tcy;&amp;rcy;&amp;ucy;&amp;kcy;&amp;tcy;&amp;ucy;&amp;rcy;&amp;iecy; &amp;bcy;&amp;icy;&amp;zcy;&amp;ncy;&amp;iecy;&amp;scy;-&amp;pcy;&amp;lcy;&amp;acy;&amp;ncy;&amp;acy;"/>
          <p:cNvPicPr>
            <a:picLocks/>
          </p:cNvPicPr>
          <p:nvPr/>
        </p:nvPicPr>
        <p:blipFill>
          <a:blip xmlns:r="http://schemas.openxmlformats.org/officeDocument/2006/relationships" r:embed="rId1"/>
          <a:srcRect l="0" t="0" r="0" b="0"/>
          <a:stretch>
            <a:fillRect/>
          </a:stretch>
        </p:blipFill>
        <p:spPr>
          <a:xfrm rot="0">
            <a:off x="0" y="1143000"/>
            <a:ext cx="4540250" cy="2724150"/>
          </a:xfrm>
          <a:prstGeom prst="rect"/>
          <a:noFill/>
          <a:ln>
            <a:noFill/>
          </a:ln>
        </p:spPr>
      </p:pic>
      <p:sp>
        <p:nvSpPr>
          <p:cNvPr id="1048598" name=""/>
          <p:cNvSpPr/>
          <p:nvPr/>
        </p:nvSpPr>
        <p:spPr>
          <a:xfrm rot="0">
            <a:off x="762000" y="228600"/>
            <a:ext cx="8077200" cy="708025"/>
          </a:xfrm>
          <a:prstGeom prst="rect"/>
          <a:noFill/>
          <a:ln>
            <a:noFill/>
          </a:ln>
        </p:spPr>
        <p:txBody>
          <a:bodyPr anchor="t" bIns="45720" lIns="91440" rIns="91440" tIns="45720">
            <a:spAutoFit/>
          </a:bodyPr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5pPr>
          </a:lstStyle>
          <a:p>
            <a:pPr lvl="0">
              <a:lnSpc>
                <a:spcPct val="100000"/>
              </a:lnSpc>
            </a:pPr>
            <a:r>
              <a:rPr b="1" sz="4000" lang="zh-CN" u="sng">
                <a:solidFill>
                  <a:srgbClr val="4BACC6"/>
                </a:solidFill>
                <a:latin typeface="Calibri" pitchFamily="0" charset="0"/>
                <a:ea typeface="ＭＳ Ｐゴシック" pitchFamily="0" charset="0"/>
                <a:sym typeface="ＭＳ Ｐゴシック" pitchFamily="0" charset="0"/>
              </a:rPr>
              <a:t>Создание эффективной структуры</a:t>
            </a:r>
          </a:p>
        </p:txBody>
      </p:sp>
      <p:pic>
        <p:nvPicPr>
          <p:cNvPr id="2097172" name="" descr="&amp;Icy;&amp;iecy;&amp;rcy;&amp;acy;&amp;rcy;&amp;khcy;&amp;icy;&amp;yacy; - &amp;Scy;&amp;tcy;&amp;ocy;&amp;kcy;&amp;ocy;&amp;vcy;&amp;ocy;&amp;iecy; &amp;fcy;&amp;ocy;&amp;tcy;&amp;ocy; timbrk #5423246"/>
          <p:cNvPicPr>
            <a:picLocks/>
          </p:cNvPicPr>
          <p:nvPr/>
        </p:nvPicPr>
        <p:blipFill>
          <a:blip xmlns:r="http://schemas.openxmlformats.org/officeDocument/2006/relationships" r:embed="rId2"/>
          <a:srcRect l="0" t="0" r="0" b="0"/>
          <a:stretch>
            <a:fillRect/>
          </a:stretch>
        </p:blipFill>
        <p:spPr>
          <a:xfrm rot="0">
            <a:off x="3797300" y="3048000"/>
            <a:ext cx="5346700" cy="4191000"/>
          </a:xfrm>
          <a:prstGeom prst="rect"/>
          <a:noFill/>
          <a:ln>
            <a:noFill/>
          </a:ln>
        </p:spPr>
      </p:pic>
      <p:sp>
        <p:nvSpPr>
          <p:cNvPr id="1048599" name=""/>
          <p:cNvSpPr/>
          <p:nvPr/>
        </p:nvSpPr>
        <p:spPr>
          <a:xfrm rot="0">
            <a:off x="4572000" y="1295400"/>
            <a:ext cx="4038600" cy="1816100"/>
          </a:xfrm>
          <a:prstGeom prst="rect"/>
          <a:noFill/>
          <a:ln>
            <a:noFill/>
          </a:ln>
        </p:spPr>
        <p:txBody>
          <a:bodyPr anchor="t" bIns="45720" lIns="91440" rIns="91440" tIns="45720">
            <a:spAutoFit/>
          </a:bodyPr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5pPr>
          </a:lstStyle>
          <a:p>
            <a:pPr lvl="0">
              <a:lnSpc>
                <a:spcPct val="100000"/>
              </a:lnSpc>
            </a:pPr>
            <a:r>
              <a:rPr b="1" sz="2800" lang="zh-CN">
                <a:solidFill>
                  <a:srgbClr val="953734"/>
                </a:solidFill>
                <a:latin typeface="Calibri" pitchFamily="0" charset="0"/>
                <a:ea typeface="ＭＳ Ｐゴシック" pitchFamily="0" charset="0"/>
                <a:sym typeface="ＭＳ Ｐゴシック" pitchFamily="0" charset="0"/>
              </a:rPr>
              <a:t>Структура Студенческого Совета должна быть максимально коммуникативной</a:t>
            </a:r>
          </a:p>
        </p:txBody>
      </p:sp>
      <p:sp>
        <p:nvSpPr>
          <p:cNvPr id="1048600" name=""/>
          <p:cNvSpPr/>
          <p:nvPr/>
        </p:nvSpPr>
        <p:spPr>
          <a:xfrm rot="0">
            <a:off x="609600" y="4572000"/>
            <a:ext cx="4800600" cy="1384300"/>
          </a:xfrm>
          <a:prstGeom prst="rect"/>
          <a:noFill/>
          <a:ln>
            <a:noFill/>
          </a:ln>
        </p:spPr>
        <p:txBody>
          <a:bodyPr anchor="t" bIns="45720" lIns="91440" rIns="91440" tIns="45720">
            <a:spAutoFit/>
          </a:bodyPr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5pPr>
          </a:lstStyle>
          <a:p>
            <a:pPr lvl="0">
              <a:lnSpc>
                <a:spcPct val="100000"/>
              </a:lnSpc>
            </a:pPr>
            <a:r>
              <a:rPr b="1" sz="2800" lang="zh-CN">
                <a:solidFill>
                  <a:srgbClr val="953734"/>
                </a:solidFill>
                <a:latin typeface="Calibri" pitchFamily="0" charset="0"/>
                <a:ea typeface="ＭＳ Ｐゴシック" pitchFamily="0" charset="0"/>
                <a:sym typeface="ＭＳ Ｐゴシック" pitchFamily="0" charset="0"/>
              </a:rPr>
              <a:t>Работа будет в такой структуре максимально эффективной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>
  <p:cSld>
    <p:spTree>
      <p:nvGrpSpPr>
        <p:cNvPr id="29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601" name="" descr="#wm#_x_04_210_110" hidden="1"/>
          <p:cNvSpPr/>
          <p:nvPr/>
        </p:nvSpPr>
        <p:spPr>
          <a:xfrm rot="0">
            <a:off x="0" y="0"/>
            <a:ext cx="12700" cy="12700"/>
          </a:xfrm>
          <a:prstGeom prst="rect"/>
          <a:solidFill>
            <a:schemeClr val="accent1"/>
          </a:solidFill>
          <a:ln w="9525" cap="flat" cmpd="sng">
            <a:solidFill>
              <a:schemeClr val="dk1">
                <a:alpha val="100000"/>
              </a:schemeClr>
            </a:solidFill>
            <a:prstDash val="solid"/>
            <a:round/>
          </a:ln>
        </p:spPr>
        <p:txBody>
          <a:bodyPr anchor="t" bIns="45720" lIns="91440" rIns="91440" tIns="45720"/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0" charset="0"/>
              </a:defRPr>
            </a:lvl5pPr>
          </a:lstStyle>
          <a:p>
            <a:pPr eaLnBrk="1" hangingPunct="1" lvl="0"/>
            <a:endParaRPr altLang="en-US" lang="zh-CN"/>
          </a:p>
        </p:txBody>
      </p:sp>
      <p:sp>
        <p:nvSpPr>
          <p:cNvPr id="1048602" name="" descr="#wm#_a_04_210_110_a_1_1#"/>
          <p:cNvSpPr/>
          <p:nvPr>
            <p:ph type="title" sz="full" idx="4294967295"/>
          </p:nvPr>
        </p:nvSpPr>
        <p:spPr>
          <a:xfrm rot="0">
            <a:off x="434975" y="2855912"/>
            <a:ext cx="8229600" cy="1143000"/>
          </a:xfrm>
          <a:prstGeom prst="rect"/>
          <a:noFill/>
          <a:ln>
            <a:noFill/>
          </a:ln>
        </p:spPr>
        <p:txBody>
          <a:bodyPr anchor="ctr" bIns="45720" lIns="91440" rIns="91440" tIns="45720"/>
          <a:lstStyle>
            <a:lvl1pPr algn="ctr" eaLnBrk="1" hangingPunct="1" indent="-914400" latinLnBrk="1" marL="914400" rtl="0">
              <a:lnSpc>
                <a:spcPct val="100000"/>
              </a:lnSpc>
              <a:spcBef>
                <a:spcPct val="0"/>
              </a:spcBef>
              <a:buFontTx/>
              <a:buNone/>
              <a:defRPr sz="4400">
                <a:solidFill>
                  <a:schemeClr val="dk1"/>
                </a:solidFill>
                <a:latin typeface="Calibri" pitchFamily="0" charset="0"/>
                <a:ea typeface="宋体" pitchFamily="0" charset="0"/>
                <a:sym typeface="Calibri" pitchFamily="0" charset="0"/>
              </a:defRPr>
            </a:lvl1pPr>
          </a:lstStyle>
          <a:p>
            <a:pPr eaLnBrk="1" hangingPunct="1" lvl="0"/>
            <a:r>
              <a:rPr altLang="en-US" sz="6000" lang="zh-CN">
                <a:solidFill>
                  <a:srgbClr val="F22A2A"/>
                </a:solidFill>
              </a:rPr>
              <a:t>Не забывая традиции...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>
  <p:cSld>
    <p:spTree>
      <p:nvGrpSpPr>
        <p:cNvPr id="38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608" name=""/>
          <p:cNvSpPr/>
          <p:nvPr>
            <p:ph type="title" sz="full" idx="4294967295"/>
          </p:nvPr>
        </p:nvSpPr>
        <p:spPr>
          <a:xfrm rot="0">
            <a:off x="457200" y="274637"/>
            <a:ext cx="8229600" cy="995362"/>
          </a:xfrm>
          <a:prstGeom prst="rect"/>
          <a:noFill/>
          <a:ln>
            <a:noFill/>
          </a:ln>
        </p:spPr>
        <p:txBody>
          <a:bodyPr anchor="t" bIns="45720" lIns="91440" rIns="91440" tIns="45720"/>
          <a:lstStyle>
            <a:lvl1pPr algn="ctr" eaLnBrk="1" hangingPunct="1" indent="-914400" latinLnBrk="1" marL="914400" rtl="0">
              <a:lnSpc>
                <a:spcPct val="100000"/>
              </a:lnSpc>
              <a:spcBef>
                <a:spcPct val="0"/>
              </a:spcBef>
              <a:buFontTx/>
              <a:buNone/>
              <a:defRPr sz="4400">
                <a:solidFill>
                  <a:schemeClr val="dk1"/>
                </a:solidFill>
                <a:latin typeface="Calibri" pitchFamily="0" charset="0"/>
                <a:ea typeface="宋体" pitchFamily="0" charset="0"/>
                <a:sym typeface="ＭＳ Ｐゴシック" pitchFamily="0" charset="0"/>
              </a:defRPr>
            </a:lvl1pPr>
          </a:lstStyle>
          <a:p>
            <a:pPr lvl="0"/>
            <a:r>
              <a:rPr b="1" i="1" lang="en-US">
                <a:solidFill>
                  <a:srgbClr val="FF0000"/>
                </a:solidFill>
              </a:rPr>
              <a:t>Посвящение в клиницисты…</a:t>
            </a:r>
          </a:p>
        </p:txBody>
      </p:sp>
      <p:sp>
        <p:nvSpPr>
          <p:cNvPr id="1048609" name=""/>
          <p:cNvSpPr/>
          <p:nvPr>
            <p:ph sz="full" idx="1"/>
          </p:nvPr>
        </p:nvSpPr>
        <p:spPr>
          <a:xfrm rot="0">
            <a:off x="457200" y="1600200"/>
            <a:ext cx="8229600" cy="4525962"/>
          </a:xfrm>
          <a:prstGeom prst="rect"/>
          <a:noFill/>
          <a:ln>
            <a:noFill/>
          </a:ln>
        </p:spPr>
        <p:txBody>
          <a:bodyPr anchor="t" bIns="45720" lIns="91440" rIns="91440" tIns="45720"/>
          <a:lstStyle>
            <a:lvl1pPr algn="l" eaLnBrk="1" fontAlgn="base" hangingPunct="1" indent="-342900" latinLnBrk="1" marL="342900" rtl="0">
              <a:lnSpc>
                <a:spcPct val="100000"/>
              </a:lnSpc>
              <a:spcBef>
                <a:spcPct val="20000"/>
              </a:spcBef>
              <a:buSzPct val="1000"/>
              <a:buFont typeface="Arial" pitchFamily="0" charset="0"/>
              <a:buChar char="•"/>
              <a:defRPr sz="3200">
                <a:solidFill>
                  <a:schemeClr val="dk1"/>
                </a:solidFill>
                <a:latin typeface="Calibri" pitchFamily="0" charset="0"/>
                <a:ea typeface="宋体" pitchFamily="0" charset="0"/>
                <a:sym typeface="ＭＳ Ｐゴシック" pitchFamily="0" charset="0"/>
              </a:defRPr>
            </a:lvl1pPr>
            <a:lvl2pPr algn="l" eaLnBrk="1" fontAlgn="base" hangingPunct="1" indent="-285750" latinLnBrk="1" marL="742950" rtl="0">
              <a:lnSpc>
                <a:spcPct val="100000"/>
              </a:lnSpc>
              <a:spcBef>
                <a:spcPct val="20000"/>
              </a:spcBef>
              <a:buSzPct val="1000"/>
              <a:buFont typeface="Arial" pitchFamily="0" charset="0"/>
              <a:buChar char="–"/>
              <a:defRPr sz="2800">
                <a:solidFill>
                  <a:schemeClr val="dk1"/>
                </a:solidFill>
                <a:latin typeface="Calibri" pitchFamily="0" charset="0"/>
                <a:ea typeface="宋体" pitchFamily="0" charset="0"/>
                <a:sym typeface="ＭＳ Ｐゴシック" pitchFamily="0" charset="0"/>
              </a:defRPr>
            </a:lvl2pPr>
            <a:lvl3pPr algn="l" eaLnBrk="1" fontAlgn="base" hangingPunct="1" indent="-228600" latinLnBrk="1" marL="1143000" rtl="0">
              <a:lnSpc>
                <a:spcPct val="100000"/>
              </a:lnSpc>
              <a:spcBef>
                <a:spcPct val="20000"/>
              </a:spcBef>
              <a:buSzPct val="1000"/>
              <a:buFont typeface="Arial" pitchFamily="0" charset="0"/>
              <a:buChar char="•"/>
              <a:defRPr sz="2400">
                <a:solidFill>
                  <a:schemeClr val="dk1"/>
                </a:solidFill>
                <a:latin typeface="Calibri" pitchFamily="0" charset="0"/>
                <a:ea typeface="宋体" pitchFamily="0" charset="0"/>
                <a:sym typeface="ＭＳ Ｐゴシック" pitchFamily="0" charset="0"/>
              </a:defRPr>
            </a:lvl3pPr>
            <a:lvl4pPr algn="l" eaLnBrk="1" fontAlgn="base" hangingPunct="1" indent="-228600" latinLnBrk="1" marL="1600200" rtl="0">
              <a:lnSpc>
                <a:spcPct val="100000"/>
              </a:lnSpc>
              <a:spcBef>
                <a:spcPct val="20000"/>
              </a:spcBef>
              <a:buSzPct val="1000"/>
              <a:buFont typeface="Arial" pitchFamily="0" charset="0"/>
              <a:buChar char="–"/>
              <a:defRPr sz="2000">
                <a:solidFill>
                  <a:schemeClr val="dk1"/>
                </a:solidFill>
                <a:latin typeface="Calibri" pitchFamily="0" charset="0"/>
                <a:ea typeface="宋体" pitchFamily="0" charset="0"/>
                <a:sym typeface="ＭＳ Ｐゴシック" pitchFamily="0" charset="0"/>
              </a:defRPr>
            </a:lvl4pPr>
            <a:lvl5pPr algn="l" eaLnBrk="1" fontAlgn="base" hangingPunct="1" indent="-228600" latinLnBrk="1" marL="2057400" rtl="0">
              <a:lnSpc>
                <a:spcPct val="100000"/>
              </a:lnSpc>
              <a:spcBef>
                <a:spcPct val="20000"/>
              </a:spcBef>
              <a:buSzPct val="1000"/>
              <a:buFont typeface="Arial" pitchFamily="0" charset="0"/>
              <a:buChar char="»"/>
              <a:defRPr sz="2000">
                <a:solidFill>
                  <a:schemeClr val="dk1"/>
                </a:solidFill>
                <a:latin typeface="Calibri" pitchFamily="0" charset="0"/>
                <a:ea typeface="宋体" pitchFamily="0" charset="0"/>
                <a:sym typeface="ＭＳ Ｐゴシック" pitchFamily="0" charset="0"/>
              </a:defRPr>
            </a:lvl5pPr>
          </a:lstStyle>
          <a:p>
            <a:pPr lvl="0"/>
          </a:p>
        </p:txBody>
      </p:sp>
      <p:pic>
        <p:nvPicPr>
          <p:cNvPr id="2097173" name="" descr="C:\Users\DjabrailovDU\Desktop\1415635222_1415624878_wndbplyucuu.jpg"/>
          <p:cNvPicPr>
            <a:picLocks/>
          </p:cNvPicPr>
          <p:nvPr/>
        </p:nvPicPr>
        <p:blipFill>
          <a:blip xmlns:r="http://schemas.openxmlformats.org/officeDocument/2006/relationships" r:embed="rId1"/>
          <a:srcRect l="0" t="0" r="0" b="0"/>
          <a:stretch>
            <a:fillRect/>
          </a:stretch>
        </p:blipFill>
        <p:spPr>
          <a:xfrm rot="0">
            <a:off x="107950" y="4581525"/>
            <a:ext cx="3275012" cy="2182812"/>
          </a:xfrm>
          <a:prstGeom prst="rect"/>
          <a:noFill/>
          <a:ln>
            <a:noFill/>
          </a:ln>
        </p:spPr>
      </p:pic>
      <p:pic>
        <p:nvPicPr>
          <p:cNvPr id="2097174" name="" descr="C:\Users\DjabrailovDU\Desktop\1415635261_1415624877_8lasv3vqzky.jpg"/>
          <p:cNvPicPr>
            <a:picLocks/>
          </p:cNvPicPr>
          <p:nvPr/>
        </p:nvPicPr>
        <p:blipFill>
          <a:blip xmlns:r="http://schemas.openxmlformats.org/officeDocument/2006/relationships" r:embed="rId2"/>
          <a:srcRect l="0" t="0" r="0" b="0"/>
          <a:stretch>
            <a:fillRect/>
          </a:stretch>
        </p:blipFill>
        <p:spPr>
          <a:xfrm rot="0">
            <a:off x="5508625" y="1460500"/>
            <a:ext cx="3635375" cy="2422525"/>
          </a:xfrm>
          <a:prstGeom prst="rect"/>
          <a:noFill/>
          <a:ln>
            <a:noFill/>
          </a:ln>
        </p:spPr>
      </p:pic>
      <p:pic>
        <p:nvPicPr>
          <p:cNvPr id="2097175" name="" descr="C:\Users\DjabrailovDU\Desktop\1415635262_1415624878_uh0qth5zedo.jpg"/>
          <p:cNvPicPr>
            <a:picLocks/>
          </p:cNvPicPr>
          <p:nvPr/>
        </p:nvPicPr>
        <p:blipFill>
          <a:blip xmlns:r="http://schemas.openxmlformats.org/officeDocument/2006/relationships" r:embed="rId3"/>
          <a:srcRect l="0" t="0" r="0" b="0"/>
          <a:stretch>
            <a:fillRect/>
          </a:stretch>
        </p:blipFill>
        <p:spPr>
          <a:xfrm rot="0">
            <a:off x="2482850" y="2503487"/>
            <a:ext cx="4140200" cy="2759075"/>
          </a:xfrm>
          <a:prstGeom prst="rect"/>
          <a:noFill/>
          <a:ln>
            <a:noFill/>
          </a:ln>
        </p:spPr>
      </p:pic>
      <p:pic>
        <p:nvPicPr>
          <p:cNvPr id="2097176" name="" descr="C:\Users\DjabrailovDU\Desktop\1415635261_1415624877_bw9_jstcayq.jpg"/>
          <p:cNvPicPr>
            <a:picLocks/>
          </p:cNvPicPr>
          <p:nvPr/>
        </p:nvPicPr>
        <p:blipFill>
          <a:blip xmlns:r="http://schemas.openxmlformats.org/officeDocument/2006/relationships" r:embed="rId4"/>
          <a:srcRect l="0" t="0" r="0" b="0"/>
          <a:stretch>
            <a:fillRect/>
          </a:stretch>
        </p:blipFill>
        <p:spPr>
          <a:xfrm rot="0">
            <a:off x="125412" y="1268412"/>
            <a:ext cx="2735262" cy="1822450"/>
          </a:xfrm>
          <a:prstGeom prst="rect"/>
          <a:noFill/>
          <a:ln>
            <a:noFill/>
          </a:ln>
        </p:spPr>
      </p:pic>
      <p:pic>
        <p:nvPicPr>
          <p:cNvPr id="2097177" name="" descr="C:\Users\DjabrailovDU\Desktop\1415635262_1415624878_-tygv0lof7e.jpg"/>
          <p:cNvPicPr>
            <a:picLocks/>
          </p:cNvPicPr>
          <p:nvPr/>
        </p:nvPicPr>
        <p:blipFill>
          <a:blip xmlns:r="http://schemas.openxmlformats.org/officeDocument/2006/relationships" r:embed="rId5"/>
          <a:srcRect l="0" t="0" r="0" b="0"/>
          <a:stretch>
            <a:fillRect/>
          </a:stretch>
        </p:blipFill>
        <p:spPr>
          <a:xfrm rot="0">
            <a:off x="5975350" y="4773612"/>
            <a:ext cx="2700337" cy="1798637"/>
          </a:xfrm>
          <a:prstGeom prst="rect"/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Default Color Scheme">
      <a:dk1>
        <a:srgbClr val="000000"/>
      </a:dk1>
      <a:lt1>
        <a:srgbClr val="FFFFFF"/>
      </a:lt1>
      <a:dk2>
        <a:srgbClr val="EEECE1"/>
      </a:dk2>
      <a:lt2>
        <a:srgbClr val="1F497D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000000"/>
      </a:accent5>
      <a:accent6>
        <a:srgbClr val="000000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theme/theme2.xml><?xml version="1.0" encoding="utf-8"?>
<a:theme xmlns:a="http://schemas.openxmlformats.org/drawingml/2006/main" name="Office 主题">
  <a:themeElements>
    <a:clrScheme name="Default Color Scheme">
      <a:dk1>
        <a:srgbClr val="000000"/>
      </a:dk1>
      <a:lt1>
        <a:srgbClr val="FFFFFF"/>
      </a:lt1>
      <a:dk2>
        <a:srgbClr val="EEECE1"/>
      </a:dk2>
      <a:lt2>
        <a:srgbClr val="1F497D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000000"/>
      </a:accent5>
      <a:accent6>
        <a:srgbClr val="000000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theme/theme3.xml><?xml version="1.0" encoding="utf-8"?>
<a:theme xmlns:a="http://schemas.openxmlformats.org/drawingml/2006/main" name="Office 主题">
  <a:themeElements>
    <a:clrScheme name="Default Color Scheme">
      <a:dk1>
        <a:srgbClr val="000000"/>
      </a:dk1>
      <a:lt1>
        <a:srgbClr val="FFFFFF"/>
      </a:lt1>
      <a:dk2>
        <a:srgbClr val="EEECE1"/>
      </a:dk2>
      <a:lt2>
        <a:srgbClr val="1F497D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000000"/>
      </a:accent5>
      <a:accent6>
        <a:srgbClr val="000000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theme/theme4.xml><?xml version="1.0" encoding="utf-8"?>
<a:theme xmlns:a="http://schemas.openxmlformats.org/drawingml/2006/main" name="Office 主题">
  <a:themeElements>
    <a:clrScheme name="Default Color Scheme">
      <a:dk1>
        <a:srgbClr val="000000"/>
      </a:dk1>
      <a:lt1>
        <a:srgbClr val="FFFFFF"/>
      </a:lt1>
      <a:dk2>
        <a:srgbClr val="EEECE1"/>
      </a:dk2>
      <a:lt2>
        <a:srgbClr val="1F497D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000000"/>
      </a:accent5>
      <a:accent6>
        <a:srgbClr val="000000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theme/theme5.xml><?xml version="1.0" encoding="utf-8"?>
<a:theme xmlns:a="http://schemas.openxmlformats.org/drawingml/2006/main" name="Office 主题">
  <a:themeElements>
    <a:clrScheme name="Default Color Scheme">
      <a:dk1>
        <a:srgbClr val="000000"/>
      </a:dk1>
      <a:lt1>
        <a:srgbClr val="FFFFFF"/>
      </a:lt1>
      <a:dk2>
        <a:srgbClr val="EEECE1"/>
      </a:dk2>
      <a:lt2>
        <a:srgbClr val="1F497D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000000"/>
      </a:accent5>
      <a:accent6>
        <a:srgbClr val="000000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theme/theme6.xml><?xml version="1.0" encoding="utf-8"?>
<a:theme xmlns:a="http://schemas.openxmlformats.org/drawingml/2006/main" name="Office 主题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Properties xmlns="http://schemas.openxmlformats.org/officeDocument/2006/extended-properties">
  <ScaleCrop>0</ScaleCrop>
  <LinksUpToDate>0</LinksUpToDate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:title>幻灯片 1</dc:title>
  <dc:creator>D15118</dc:creator>
  <cp:lastModifiedBy>iPad</cp:lastModifiedBy>
  <dcterms:created xsi:type="dcterms:W3CDTF">2013-01-24T17:44:32Z</dcterms:created>
  <dcterms:modified xsi:type="dcterms:W3CDTF">2017-04-27T12:21:49Z</dcterms:modified>
</cp:coreProperties>
</file>