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2" r:id="rId3"/>
    <p:sldId id="290" r:id="rId4"/>
    <p:sldId id="291" r:id="rId5"/>
    <p:sldId id="292" r:id="rId6"/>
    <p:sldId id="294" r:id="rId7"/>
    <p:sldId id="293" r:id="rId8"/>
    <p:sldId id="284" r:id="rId9"/>
    <p:sldId id="285" r:id="rId10"/>
    <p:sldId id="287" r:id="rId11"/>
    <p:sldId id="283" r:id="rId12"/>
    <p:sldId id="289" r:id="rId13"/>
    <p:sldId id="295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6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7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1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3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07D-9CF3-4860-ACF3-B65C5EE865EB}" type="datetimeFigureOut">
              <a:rPr lang="ru-RU" smtClean="0"/>
              <a:t>28.06.2020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30932-7272-4717-87F3-239567E07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1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274052"/>
          </a:xfrm>
        </p:spPr>
        <p:txBody>
          <a:bodyPr>
            <a:noAutofit/>
          </a:bodyPr>
          <a:lstStyle/>
          <a:p>
            <a:pPr lvl="0" indent="450215">
              <a:lnSpc>
                <a:spcPct val="106000"/>
              </a:lnSpc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5211" y="4077072"/>
            <a:ext cx="5976663" cy="1655762"/>
          </a:xfrm>
        </p:spPr>
        <p:txBody>
          <a:bodyPr>
            <a:normAutofit/>
          </a:bodyPr>
          <a:lstStyle/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Баранова.Д.А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204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Тюльпанова.М.В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32" y="234888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Размещение различных групп товаров в аптеке, горячие и холодные зоны.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306860"/>
            <a:ext cx="378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грузки\солн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19" y="0"/>
            <a:ext cx="3998937" cy="29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загрузки\24953188_60x6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23" y="3438529"/>
            <a:ext cx="2047633" cy="36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зона находится: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полки с правой стороны от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расстоянии приблизительно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от пола);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покупатель видит препараты, расположенные напротив входа;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зоны возле касс.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99235"/>
            <a:ext cx="8764588" cy="6478588"/>
            <a:chOff x="40761" y="350812"/>
            <a:chExt cx="8764588" cy="6478588"/>
          </a:xfrm>
        </p:grpSpPr>
        <p:pic>
          <p:nvPicPr>
            <p:cNvPr id="4" name="Picture 2" descr="C:\Users\PC\Desktop\gorjachie_i_kholodnye_zony_v_aptek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1" y="350812"/>
              <a:ext cx="8764588" cy="647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Фигура, имеющая форму буквы L 5"/>
            <p:cNvSpPr/>
            <p:nvPr/>
          </p:nvSpPr>
          <p:spPr>
            <a:xfrm rot="10800000">
              <a:off x="1547664" y="1599088"/>
              <a:ext cx="6840760" cy="3558104"/>
            </a:xfrm>
            <a:prstGeom prst="corner">
              <a:avLst/>
            </a:prstGeom>
            <a:noFill/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22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PC\Desktop\гра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85" y="453010"/>
            <a:ext cx="1889158" cy="27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загрузки\снеж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" y="5656460"/>
            <a:ext cx="1249561" cy="12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загрузки\снеж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78524"/>
            <a:ext cx="1849969" cy="16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100"/>
            <a:ext cx="8229600" cy="8748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и ледяная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6" y="925413"/>
            <a:ext cx="8229600" cy="50734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зона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посещают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  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покупателей и которая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удаленной от входа в аптеку.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"холодной зоне" размещают товары, имеющие небольшой, но стабильный спрос (изделия медицинской техники,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фиточаи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фитосборы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лекарственные травы, перевязочные материалы, предметы ухода за больными), косметику, товары детского ассортимента.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D:\загрузки\снеж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6" y="-16927"/>
            <a:ext cx="975141" cy="9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26730"/>
            <a:ext cx="8229600" cy="3951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Ледяная зона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посещают до 10% покупателей, находится около выхода с левой стороны и является абсолютно невыгодной в коммерческом плане. На этой площади можно разместить диван, стол и стулья для отдыха, декоративные элементы и цветы.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D:\загрузки\сне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75141" cy="9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:\загрузки\снеж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13" y="-122550"/>
            <a:ext cx="1249561" cy="12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:\загрузки\снеж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82" y="5178524"/>
            <a:ext cx="1849969" cy="16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загрузки\холод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0" y="4398044"/>
            <a:ext cx="2234112" cy="22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56928" y="153568"/>
            <a:ext cx="8764588" cy="6478588"/>
            <a:chOff x="19649" y="-459432"/>
            <a:chExt cx="8764588" cy="6478588"/>
          </a:xfrm>
        </p:grpSpPr>
        <p:pic>
          <p:nvPicPr>
            <p:cNvPr id="8" name="Picture 2" descr="C:\Users\PC\Desktop\gorjachie_i_kholodnye_zony_v_aptek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9" y="-459432"/>
              <a:ext cx="8764588" cy="647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Фигура, имеющая форму буквы L 8"/>
            <p:cNvSpPr/>
            <p:nvPr/>
          </p:nvSpPr>
          <p:spPr>
            <a:xfrm>
              <a:off x="496070" y="1556792"/>
              <a:ext cx="5616624" cy="3794720"/>
            </a:xfrm>
            <a:prstGeom prst="corner">
              <a:avLst>
                <a:gd name="adj1" fmla="val 50000"/>
                <a:gd name="adj2" fmla="val 48963"/>
              </a:avLst>
            </a:prstGeom>
            <a:noFill/>
            <a:ln w="762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22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смайл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10" y="4430216"/>
            <a:ext cx="2427784" cy="24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витрины в аптечной организации, пожалуй, наиболее сложный процесс, т.к. значительный ассортимент необходимо совместить с возможностями зрительного восприятия: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перегружать витрину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глазом воспринимается не более 13);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сочетание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упаковок;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соблюдать другие выше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рекомендации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iEZ9BMK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" y="1268760"/>
            <a:ext cx="8784976" cy="59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05" y="0"/>
            <a:ext cx="8229600" cy="1671261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  <a:b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 !!!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загрузки\таблетк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2" y="-78672"/>
            <a:ext cx="3236736" cy="24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318" y="766216"/>
            <a:ext cx="64294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товаров в аптеке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Холодная зоны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зона</a:t>
            </a:r>
          </a:p>
        </p:txBody>
      </p:sp>
      <p:pic>
        <p:nvPicPr>
          <p:cNvPr id="4098" name="Picture 2" descr="D:\загрузки\това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" y="2715093"/>
            <a:ext cx="6156176" cy="4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загрузки\таблетки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92" y="2931441"/>
            <a:ext cx="29718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7360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050" y="971215"/>
            <a:ext cx="5025375" cy="534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покупателю,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сориентироваться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ассортименте аптеки.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правильной раскладки товаров следует учитывать множество условий.</a:t>
            </a:r>
          </a:p>
        </p:txBody>
      </p:sp>
      <p:pic>
        <p:nvPicPr>
          <p:cNvPr id="3074" name="Picture 2" descr="D:\загрузки\покупате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3906"/>
            <a:ext cx="4189507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загрузки\покупатели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7" y="3865645"/>
            <a:ext cx="4488532" cy="29923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050" y="639987"/>
            <a:ext cx="888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и рациональное расположение ЛП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полках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79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загрузки\UnU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3233" y="0"/>
            <a:ext cx="1970958" cy="18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9" y="126124"/>
            <a:ext cx="8711595" cy="67413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перегружать витрину ЛП, но и не оставлять пустоты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размещать ценники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подсветку,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выделить товар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Менять выкладку товаров (сезонные, по фарм. действию, тематические)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D:\загрузки\действ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4293096"/>
            <a:ext cx="9084191" cy="187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загрузки\вы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" y="37775"/>
            <a:ext cx="6836865" cy="51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загрузки\iJYOM39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03" y="2060848"/>
            <a:ext cx="639620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загрузки\вы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69324" cy="63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загрузки\вы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5" y="197584"/>
            <a:ext cx="8445475" cy="63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8668101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 smtClean="0"/>
              <a:t>Распределять товар по </a:t>
            </a:r>
            <a:r>
              <a:rPr lang="ru-RU" dirty="0" smtClean="0"/>
              <a:t>уровню </a:t>
            </a:r>
            <a:r>
              <a:rPr lang="ru-RU" dirty="0" smtClean="0"/>
              <a:t>расположения </a:t>
            </a:r>
            <a:r>
              <a:rPr lang="ru-RU" dirty="0" smtClean="0"/>
              <a:t>и уровню продаж</a:t>
            </a:r>
            <a:endParaRPr lang="ru-RU" dirty="0"/>
          </a:p>
        </p:txBody>
      </p:sp>
      <p:pic>
        <p:nvPicPr>
          <p:cNvPr id="7173" name="Picture 5" descr="D:\загрузки\у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8202"/>
            <a:ext cx="8668102" cy="54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1080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специальные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полки предназначены для препаратов известных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производителей, марок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D:\загрузки\мар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5" y="1268760"/>
            <a:ext cx="5914329" cy="23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загрузки\565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2535"/>
            <a:ext cx="6755678" cy="384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0"/>
            <a:ext cx="8404797" cy="7647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«Горячие» и «холодные» зоны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правильного распределения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аптечного ассортимента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аптеке необходимо правильно определить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горячие» и «холодные» зоны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PC\Desktop\gorjachie_i_kholodnye_zony_v_apte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94107"/>
            <a:ext cx="6038151" cy="44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загрузки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350996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\Desktop\гра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033" cy="31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088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зона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93323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Это зона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посещает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70-90%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покупателей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зоне 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расположить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товар, приносящий аптеке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максимальную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прибыль: сезонные, рекламируемые, наиболее доходные товары, которые имеют высокую оборачиваемость. товары импульсного спроса (жевательную резинку,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леденцы, салфетки, витамины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лекарства не являющиеся сезонными, мази,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популярную недорогую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433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ФГБОУ ВО КрасГМУ им. проф. В.Ф. Войно-Ясенецкого Минздрава России Фармацевтический колледж</vt:lpstr>
      <vt:lpstr>Содержание  </vt:lpstr>
      <vt:lpstr>Размещение товаров в аптеке</vt:lpstr>
      <vt:lpstr>Презентация PowerPoint</vt:lpstr>
      <vt:lpstr>Презентация PowerPoint</vt:lpstr>
      <vt:lpstr>Презентация PowerPoint</vt:lpstr>
      <vt:lpstr>Презентация PowerPoint</vt:lpstr>
      <vt:lpstr>«Горячие» и «холодные» зоны в аптеке</vt:lpstr>
      <vt:lpstr>Горячая зона</vt:lpstr>
      <vt:lpstr>Презентация PowerPoint</vt:lpstr>
      <vt:lpstr>Холодная и ледяная зона</vt:lpstr>
      <vt:lpstr>Презентация PowerPoint</vt:lpstr>
      <vt:lpstr>Презентация PowerPoint</vt:lpstr>
      <vt:lpstr>Спасибо за внимание !!! Будьте здоровы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83</cp:revision>
  <dcterms:created xsi:type="dcterms:W3CDTF">2020-01-15T02:45:59Z</dcterms:created>
  <dcterms:modified xsi:type="dcterms:W3CDTF">2020-06-28T14:34:25Z</dcterms:modified>
</cp:coreProperties>
</file>