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FCE5F-50EF-459A-8A6F-53C10BE106D5}" v="209" dt="2022-03-23T03:39:41.069"/>
    <p1510:client id="{9E3F33AD-435F-4E9E-AB52-3A08A810CB5E}" v="194" dt="2022-03-22T18:59:26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2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0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8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8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9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9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7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0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269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057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3/22/2022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225106"/>
            <a:ext cx="12192000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1841412"/>
            <a:ext cx="10268712" cy="2688020"/>
          </a:xfrm>
        </p:spPr>
        <p:txBody>
          <a:bodyPr>
            <a:normAutofit/>
          </a:bodyPr>
          <a:lstStyle/>
          <a:p>
            <a:pPr algn="l"/>
            <a:r>
              <a:rPr lang="ru-RU" sz="7500">
                <a:solidFill>
                  <a:schemeClr val="bg1"/>
                </a:solidFill>
                <a:cs typeface="Calibri Light"/>
              </a:rPr>
              <a:t>Роль G-белков в клеточных процессах</a:t>
            </a:r>
            <a:endParaRPr lang="ru-RU" sz="750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0120" y="5206247"/>
            <a:ext cx="10268712" cy="101357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Выполнила студентка 232 группы лечебного факультета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 Чобанян Нелли </a:t>
            </a:r>
            <a:r>
              <a:rPr lang="ru-RU" sz="2000" dirty="0" err="1">
                <a:solidFill>
                  <a:schemeClr val="tx1"/>
                </a:solidFill>
              </a:rPr>
              <a:t>Размиковна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6FF44-24A7-0F6A-D3A9-CD776FED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806644"/>
            <a:ext cx="11231995" cy="1398860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+mj-lt"/>
                <a:cs typeface="+mj-lt"/>
              </a:rPr>
              <a:t>Сопряжение с </a:t>
            </a:r>
            <a:r>
              <a:rPr lang="ru-RU" dirty="0" err="1">
                <a:ea typeface="+mj-lt"/>
                <a:cs typeface="+mj-lt"/>
              </a:rPr>
              <a:t>эффекторными</a:t>
            </a:r>
            <a:r>
              <a:rPr lang="ru-RU" dirty="0">
                <a:ea typeface="+mj-lt"/>
                <a:cs typeface="+mj-lt"/>
              </a:rPr>
              <a:t> системами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612EE-F763-6E06-CE65-3EDC29514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290" y="2587752"/>
            <a:ext cx="11231994" cy="422619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ГТФ-</a:t>
            </a:r>
            <a:r>
              <a:rPr lang="ru-RU" dirty="0" err="1">
                <a:ea typeface="+mn-lt"/>
                <a:cs typeface="+mn-lt"/>
              </a:rPr>
              <a:t>связываюшие</a:t>
            </a:r>
            <a:r>
              <a:rPr lang="ru-RU" dirty="0">
                <a:ea typeface="+mn-lt"/>
                <a:cs typeface="+mn-lt"/>
              </a:rPr>
              <a:t> белки управляют несколькими мембранными ферментами и рядом ионных каналов.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Вероятно с G-белками взаимодействует цитоскелет, благодаря чему гормоны регулируют секрецию и эндоцитоз. Из мембранных и внутриклеточных мишеней G-белков лучше всего изучены </a:t>
            </a:r>
            <a:r>
              <a:rPr lang="ru-RU" dirty="0" err="1">
                <a:ea typeface="+mn-lt"/>
                <a:cs typeface="+mn-lt"/>
              </a:rPr>
              <a:t>аденилатциклаза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фосфодиэстераза</a:t>
            </a:r>
            <a:r>
              <a:rPr lang="ru-RU" dirty="0">
                <a:ea typeface="+mn-lt"/>
                <a:cs typeface="+mn-lt"/>
              </a:rPr>
              <a:t> ГМФ сетчатки глаза, активируемые, соответственно, </a:t>
            </a:r>
            <a:r>
              <a:rPr lang="ru-RU" dirty="0" err="1">
                <a:ea typeface="+mn-lt"/>
                <a:cs typeface="+mn-lt"/>
              </a:rPr>
              <a:t>Gzx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трансдуцином</a:t>
            </a:r>
            <a:r>
              <a:rPr lang="ru-RU" dirty="0">
                <a:ea typeface="+mn-lt"/>
                <a:cs typeface="+mn-lt"/>
              </a:rPr>
              <a:t>. Эти два фермента принципиально отличаются друг от друга по структуре и механизму их регуляции G-белками.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В отношении активации других G-белок зависимых систем ясности нет. G - белки опосредуют не только активирующее, но и ингибирующее действие агонистов на внутриклеточные </a:t>
            </a:r>
            <a:r>
              <a:rPr lang="ru-RU" dirty="0" err="1">
                <a:ea typeface="+mn-lt"/>
                <a:cs typeface="+mn-lt"/>
              </a:rPr>
              <a:t>эффекторные</a:t>
            </a:r>
            <a:r>
              <a:rPr lang="ru-RU" dirty="0">
                <a:ea typeface="+mn-lt"/>
                <a:cs typeface="+mn-lt"/>
              </a:rPr>
              <a:t> системы. G-белок зависимое ингибирование показано для </a:t>
            </a:r>
            <a:r>
              <a:rPr lang="ru-RU" dirty="0" err="1">
                <a:ea typeface="+mn-lt"/>
                <a:cs typeface="+mn-lt"/>
              </a:rPr>
              <a:t>аденилатциклазы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потенциалправляемых</a:t>
            </a:r>
            <a:r>
              <a:rPr lang="ru-RU" dirty="0">
                <a:ea typeface="+mn-lt"/>
                <a:cs typeface="+mn-lt"/>
              </a:rPr>
              <a:t> кальциевых каналов, фосфолипазы С, </a:t>
            </a:r>
            <a:r>
              <a:rPr lang="ru-RU" dirty="0" err="1">
                <a:ea typeface="+mn-lt"/>
                <a:cs typeface="+mn-lt"/>
              </a:rPr>
              <a:t>Nа</a:t>
            </a:r>
            <a:r>
              <a:rPr lang="ru-RU" dirty="0">
                <a:ea typeface="+mn-lt"/>
                <a:cs typeface="+mn-lt"/>
              </a:rPr>
              <a:t>/К-</a:t>
            </a:r>
            <a:r>
              <a:rPr lang="ru-RU" dirty="0" err="1">
                <a:ea typeface="+mn-lt"/>
                <a:cs typeface="+mn-lt"/>
              </a:rPr>
              <a:t>АТФазы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Исходя из данных, можно предположить, что существует два механизма G-белок зависимого ингибирования </a:t>
            </a:r>
            <a:r>
              <a:rPr lang="ru-RU" dirty="0" err="1">
                <a:ea typeface="+mn-lt"/>
                <a:cs typeface="+mn-lt"/>
              </a:rPr>
              <a:t>аденилатциклазы</a:t>
            </a:r>
            <a:r>
              <a:rPr lang="ru-RU" dirty="0">
                <a:ea typeface="+mn-lt"/>
                <a:cs typeface="+mn-lt"/>
              </a:rPr>
              <a:t>. Один из них обусловлен действием βγ-субъединиц и, видимо, одинаков для всех G-белков, т.к βγ-субъединицы у них сходные. Второй механизм заключается в специфическом ингибировании </a:t>
            </a:r>
            <a:r>
              <a:rPr lang="ru-RU" dirty="0" err="1">
                <a:ea typeface="+mn-lt"/>
                <a:cs typeface="+mn-lt"/>
              </a:rPr>
              <a:t>аденилатциклазы</a:t>
            </a:r>
            <a:r>
              <a:rPr lang="ru-RU" dirty="0">
                <a:ea typeface="+mn-lt"/>
                <a:cs typeface="+mn-lt"/>
              </a:rPr>
              <a:t> α-субъединицей белка </a:t>
            </a:r>
            <a:r>
              <a:rPr lang="ru-RU" dirty="0" err="1">
                <a:ea typeface="+mn-lt"/>
                <a:cs typeface="+mn-lt"/>
              </a:rPr>
              <a:t>Gi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14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013C1-A464-38BF-01F7-0B91631A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a typeface="+mj-lt"/>
                <a:cs typeface="+mj-lt"/>
              </a:rPr>
              <a:t>Регуляция активности G-белков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AA031C-6BC9-0A32-9E94-5D87CB0E1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7" y="2271451"/>
            <a:ext cx="11347013" cy="49019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Связывание агониста гормона, нейромедиатора и др.) соответствующим рецептором приводит к белок-белковому взаимодействию между рецептором и G-белком и ускоряет диссоциацию ГДФ.. В результате образуется короткоживущий комплекс: агонист-рецептор-G-белок, несвязанный с нуклеотидом (рис. 4). Связывание с этим комплексом молекулы ГТФ снижает сродство рецептора к G-белку, что приводит к диссоциации комплекса и высвобождению рецептора. Потенциально рецептор может активировать большое количество молекул G-белка, обеспечивая, таким образом, высокий коэффициент усиления внеклеточного сигнала на данном этапе.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75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53D6C-0D14-B90A-0B7E-2D87D8A4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49135"/>
            <a:ext cx="10268712" cy="1700784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+mj-lt"/>
                <a:cs typeface="+mj-lt"/>
              </a:rPr>
              <a:t>РЕГУЛЯЦИЯ АКТИВНОСТИ G-БЕЛКОВ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7EB69A-740E-11BD-AB94-51D5264B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dirty="0">
                <a:ea typeface="+mn-lt"/>
                <a:cs typeface="+mn-lt"/>
              </a:rPr>
              <a:t>Активированная α-субъединица G-белка βγ-субъединиц и вступает во взаимодействие с соответствующим эффектором, оказывая на него активирующее или ингибирующее воздействие. Взаимодействие с эффектором длится до тех пор, пока α-субъединица, являющаяся ГТФ-</a:t>
            </a:r>
            <a:r>
              <a:rPr lang="ru-RU" dirty="0" err="1">
                <a:ea typeface="+mn-lt"/>
                <a:cs typeface="+mn-lt"/>
              </a:rPr>
              <a:t>азой</a:t>
            </a:r>
            <a:r>
              <a:rPr lang="ru-RU" dirty="0">
                <a:ea typeface="+mn-lt"/>
                <a:cs typeface="+mn-lt"/>
              </a:rPr>
              <a:t>, удерживает ГТФ. После гидролиза ГТФ до ГДФ α-субъединица снова меняет свою конформацию и теряет способность активировать эффектор. После этого комплекс α-ГДФ взаимодействует с βγ и вновь образует </a:t>
            </a:r>
            <a:r>
              <a:rPr lang="ru-RU" dirty="0" err="1">
                <a:ea typeface="+mn-lt"/>
                <a:cs typeface="+mn-lt"/>
              </a:rPr>
              <a:t>тримерный</a:t>
            </a:r>
            <a:r>
              <a:rPr lang="ru-RU" dirty="0">
                <a:ea typeface="+mn-lt"/>
                <a:cs typeface="+mn-lt"/>
              </a:rPr>
              <a:t> G-белок, завершая таким образом цикл (рис. 4).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24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4C555-D477-A433-370D-8B14B0895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7" y="404078"/>
            <a:ext cx="4891580" cy="1585766"/>
          </a:xfrm>
        </p:spPr>
        <p:txBody>
          <a:bodyPr>
            <a:normAutofit fontScale="90000"/>
          </a:bodyPr>
          <a:lstStyle/>
          <a:p>
            <a:r>
              <a:rPr lang="ru-RU">
                <a:ea typeface="+mj-lt"/>
                <a:cs typeface="+mj-lt"/>
              </a:rPr>
              <a:t>РЕГУЛЯЦИЯ АКТИВНОСТИ G-БЕЛКОВ</a:t>
            </a:r>
            <a:endParaRPr lang="ru-RU"/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2E8EADB4-C618-3010-D152-C5E0F872D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96431" y="-172"/>
            <a:ext cx="6943185" cy="6598459"/>
          </a:xfrm>
        </p:spPr>
      </p:pic>
    </p:spTree>
    <p:extLst>
      <p:ext uri="{BB962C8B-B14F-4D97-AF65-F5344CB8AC3E}">
        <p14:creationId xmlns:p14="http://schemas.microsoft.com/office/powerpoint/2010/main" val="4045160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5112D-2724-5543-906B-9152DB8D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Регуляция Активности G-белков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C2DAC7-9AD0-5E99-83D8-2553ED7B1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ea typeface="+mn-lt"/>
                <a:cs typeface="+mn-lt"/>
              </a:rPr>
              <a:t>Лимитирующей стадией процесса восстановления исходного состояния G-белка является скорость диссоциации ГТФ от α-субъединицы, которая увеличивается при взаимодействии G-белок-ГТФ с активированным рецептором. Аналог ГТФ - ГТФ-γ-S и Mg2+ усиливают диссоциацию G-белка на α- и βγ-субъединицы. Установлено, что G-белки являются субстратом для фосфорилирования </a:t>
            </a:r>
            <a:r>
              <a:rPr lang="ru-RU" dirty="0" err="1">
                <a:ea typeface="+mn-lt"/>
                <a:cs typeface="+mn-lt"/>
              </a:rPr>
              <a:t>протенкиназой</a:t>
            </a:r>
            <a:r>
              <a:rPr lang="ru-RU" dirty="0">
                <a:ea typeface="+mn-lt"/>
                <a:cs typeface="+mn-lt"/>
              </a:rPr>
              <a:t> С, а, кроме того, подвержены прямой рецептор-независимой активации катионными амфифильными нейропептидами (субстанция Р) и пептидами из яда насекомых.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19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E3AE-101B-E15A-9A04-A75E12FA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1917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CC631-778D-6041-7D9D-03767AEB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5104D9-37CB-D416-697D-689E8CF0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1. Структура и свойства </a:t>
            </a:r>
          </a:p>
          <a:p>
            <a:r>
              <a:rPr lang="ru-RU" dirty="0"/>
              <a:t>2. </a:t>
            </a:r>
            <a:r>
              <a:rPr lang="ru-RU" dirty="0" err="1"/>
              <a:t>Стуктурно</a:t>
            </a:r>
            <a:r>
              <a:rPr lang="ru-RU" dirty="0"/>
              <a:t>-функциональная организация G-белков</a:t>
            </a:r>
          </a:p>
          <a:p>
            <a:r>
              <a:rPr lang="ru-RU" dirty="0"/>
              <a:t>3. Связь с мембраной</a:t>
            </a:r>
          </a:p>
          <a:p>
            <a:r>
              <a:rPr lang="ru-RU" dirty="0"/>
              <a:t>4. Сопряжение с </a:t>
            </a:r>
            <a:r>
              <a:rPr lang="ru-RU" dirty="0" err="1"/>
              <a:t>эффекторными</a:t>
            </a:r>
            <a:r>
              <a:rPr lang="ru-RU" dirty="0"/>
              <a:t> системами</a:t>
            </a:r>
          </a:p>
          <a:p>
            <a:r>
              <a:rPr lang="ru-RU" dirty="0"/>
              <a:t>5. Регуляция активности G-белков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92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A10A2-2846-BEE5-05D4-17D4C275B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C0ECAF-D691-43DD-A198-2E07681D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>
                <a:ea typeface="+mn-lt"/>
                <a:cs typeface="+mn-lt"/>
              </a:rPr>
              <a:t>Сигнальные G-белки являются универсальными посредниками при передаче гормональных сигналов от рецепторов клеточной мембраны к эффекторным белкам, вызывающим конечный клеточный ответ. Когда семидоменная рецепторная молекула, локализованная в мембране сенсорной клетки, активируется какими-то изменениями во внешней среде, она претерпевает конформационные изменения. Последние детектируются</a:t>
            </a:r>
            <a:endParaRPr lang="ru-RU"/>
          </a:p>
          <a:p>
            <a:r>
              <a:rPr lang="ru-RU">
                <a:ea typeface="+mn-lt"/>
                <a:cs typeface="+mn-lt"/>
              </a:rPr>
              <a:t>G-белками связанными с мембраной, которые, в свою очередь, активируют эффекторные молекулы в мембране. Часто это приводит к выделению вторичных мессенджеров в цитозоль.</a:t>
            </a:r>
            <a:endParaRPr lang="ru-RU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95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B478F-8168-48D7-8B34-0ADBAAB7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СТУКТУРА И СВОЙСТВА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5981E-621A-B7E1-30BF-BE3D951A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67" y="2357715"/>
            <a:ext cx="11030712" cy="439872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1. G-белки - </a:t>
            </a:r>
            <a:r>
              <a:rPr lang="ru-RU" dirty="0" err="1">
                <a:ea typeface="+mn-lt"/>
                <a:cs typeface="+mn-lt"/>
              </a:rPr>
              <a:t>гетеротримеры</a:t>
            </a:r>
            <a:r>
              <a:rPr lang="ru-RU" dirty="0">
                <a:ea typeface="+mn-lt"/>
                <a:cs typeface="+mn-lt"/>
              </a:rPr>
              <a:t>, в которых α-субъединица непрочно связана с </a:t>
            </a:r>
            <a:r>
              <a:rPr lang="ru-RU" dirty="0" err="1">
                <a:ea typeface="+mn-lt"/>
                <a:cs typeface="+mn-lt"/>
              </a:rPr>
              <a:t>димером</a:t>
            </a:r>
            <a:r>
              <a:rPr lang="ru-RU" dirty="0">
                <a:ea typeface="+mn-lt"/>
                <a:cs typeface="+mn-lt"/>
              </a:rPr>
              <a:t> β-γ.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2. Все известные α-субъединицы (мол. масса – 50кДа) </a:t>
            </a:r>
            <a:r>
              <a:rPr lang="ru-RU" dirty="0" err="1">
                <a:ea typeface="+mn-lt"/>
                <a:cs typeface="+mn-lt"/>
              </a:rPr>
              <a:t>гомологичны</a:t>
            </a:r>
            <a:r>
              <a:rPr lang="ru-RU" dirty="0">
                <a:ea typeface="+mn-lt"/>
                <a:cs typeface="+mn-lt"/>
              </a:rPr>
              <a:t>, и у большинства из них одинаковые (или очень сходные) b-субъединицы (мол. масса З5кДа) и γ-субъединицы (мол. масса 8кДа).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З. α-субъединица определяет специфичность связывания G-белка с рецептором и эффектором, уникальна для каждого G-белка.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4. α-субъединица связывает и гидролизует ГТФ (ГТФ-аза).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5. α-субъединица содержит высоко консервативный домен связывания и гидролиза ГТФ (18 аминокислот из 350-395).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6. Выявлены участки связывания </a:t>
            </a:r>
            <a:r>
              <a:rPr lang="ru-RU" dirty="0" err="1">
                <a:ea typeface="+mn-lt"/>
                <a:cs typeface="+mn-lt"/>
              </a:rPr>
              <a:t>гуаниновых</a:t>
            </a:r>
            <a:r>
              <a:rPr lang="ru-RU" dirty="0">
                <a:ea typeface="+mn-lt"/>
                <a:cs typeface="+mn-lt"/>
              </a:rPr>
              <a:t> нуклеотидов и участки взаимодействия с рецепторами (С-конец) и βγ-</a:t>
            </a:r>
            <a:r>
              <a:rPr lang="ru-RU" dirty="0" err="1">
                <a:ea typeface="+mn-lt"/>
                <a:cs typeface="+mn-lt"/>
              </a:rPr>
              <a:t>димерами</a:t>
            </a:r>
            <a:r>
              <a:rPr lang="ru-RU" dirty="0">
                <a:ea typeface="+mn-lt"/>
                <a:cs typeface="+mn-lt"/>
              </a:rPr>
              <a:t> (N-конец).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7. Выявлены участки АDР-</a:t>
            </a:r>
            <a:r>
              <a:rPr lang="ru-RU" dirty="0" err="1">
                <a:ea typeface="+mn-lt"/>
                <a:cs typeface="+mn-lt"/>
              </a:rPr>
              <a:t>рибозилирования</a:t>
            </a:r>
            <a:r>
              <a:rPr lang="ru-RU" dirty="0">
                <a:ea typeface="+mn-lt"/>
                <a:cs typeface="+mn-lt"/>
              </a:rPr>
              <a:t> (аргинин-202) при действии холерного токсина и коклюшного токсина.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84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B54865-0417-4422-B63B-3E74C04CD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64432"/>
            <a:ext cx="6255757" cy="20608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D1609-4280-3A0E-F6D3-5FE1EEBF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90599"/>
            <a:ext cx="4857751" cy="1563989"/>
          </a:xfrm>
        </p:spPr>
        <p:txBody>
          <a:bodyPr>
            <a:normAutofit/>
          </a:bodyPr>
          <a:lstStyle/>
          <a:p>
            <a:r>
              <a:rPr lang="ru-RU" sz="5100"/>
              <a:t>СТРУКТУРА И СВОЙСТВА 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18D8389-27BE-8780-7220-5BB3B1551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769" y="1900885"/>
            <a:ext cx="6806018" cy="450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25B1F-B69D-3460-46FA-530195F9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79172"/>
            <a:ext cx="10268712" cy="126946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Стуктурно</a:t>
            </a:r>
            <a:r>
              <a:rPr lang="ru-RU" dirty="0"/>
              <a:t>-функциональная организация G-белков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CA728-F2C8-2EB8-55EC-A16743A4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ea typeface="+mn-lt"/>
                <a:cs typeface="+mn-lt"/>
              </a:rPr>
              <a:t>G-белки (ГТФ-связывающие белки) - универсальные посредники при передаче сигналов от рецепторов к ферментам клеточной мембраны, катализирующим образование вторичных посредников гормонального сигнала. G-белки - олигомеры, состоящие из α, β и γ-субъединиц. Состав </a:t>
            </a:r>
            <a:r>
              <a:rPr lang="ru-RU" dirty="0" err="1">
                <a:ea typeface="+mn-lt"/>
                <a:cs typeface="+mn-lt"/>
              </a:rPr>
              <a:t>димеров</a:t>
            </a:r>
            <a:r>
              <a:rPr lang="ru-RU" dirty="0">
                <a:ea typeface="+mn-lt"/>
                <a:cs typeface="+mn-lt"/>
              </a:rPr>
              <a:t> βγ незначительно различаются в разных тканях, но в пределах одной клетки все G-белки, как правило, имеют одинаковый комплект βγ-субъединиц. Поэтому G-белки принято различать по их α-субъединицам. Выявлено 16 генов, кодирующих различные α-субъединицы G-белков. Некоторые из генов имеют более одного белка, вследствие альтернативного сплайсинга РНК.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18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BF0B0-6D8C-620D-6DCD-5B8397C8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26" y="260305"/>
            <a:ext cx="11878975" cy="181580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Franklin Gothic Medium"/>
              </a:rPr>
              <a:t>Каждая а-субъединица в составе G-белка имеет специфические центры: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D5321-847D-CFDB-1C82-DCC825EE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ea typeface="+mn-lt"/>
                <a:cs typeface="+mn-lt"/>
              </a:rPr>
              <a:t>связывания ГТФ или ГДФ;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взаимодействия с рецептором;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связывания с βγ-субъединицами;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фосфорилирования под действием </a:t>
            </a:r>
            <a:r>
              <a:rPr lang="ru-RU" dirty="0" err="1">
                <a:ea typeface="+mn-lt"/>
                <a:cs typeface="+mn-lt"/>
              </a:rPr>
              <a:t>протеинкиназы</a:t>
            </a:r>
            <a:r>
              <a:rPr lang="ru-RU" dirty="0">
                <a:ea typeface="+mn-lt"/>
                <a:cs typeface="+mn-lt"/>
              </a:rPr>
              <a:t> С;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взаимодействия с ферментом </a:t>
            </a:r>
            <a:r>
              <a:rPr lang="ru-RU" dirty="0" err="1">
                <a:ea typeface="+mn-lt"/>
                <a:cs typeface="+mn-lt"/>
              </a:rPr>
              <a:t>аденилатциклазой</a:t>
            </a:r>
            <a:r>
              <a:rPr lang="ru-RU" dirty="0">
                <a:ea typeface="+mn-lt"/>
                <a:cs typeface="+mn-lt"/>
              </a:rPr>
              <a:t> или фосфолипазой С.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В структуре G-белков отсутствуют α-спиральные, пронизывающие мембрану домены. G-белки относят к группе "заякоренных" белков.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75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EC97D-D9D2-0647-6548-3B224665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Связь с мембраной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5F22A5-71D9-619C-8A98-3D035BD5F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00" y="2328960"/>
            <a:ext cx="11447654" cy="432683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G-белки локализованы на внутренней поверхности плазматической мембраны. Первичная структура всех субъединиц G-белков не содержит гидрофобных, пронизывающих мембрану доменов.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1. Ассоциации G-белков с мембраной содействует ацилирование </a:t>
            </a:r>
            <a:r>
              <a:rPr lang="ru-RU" dirty="0" err="1">
                <a:ea typeface="+mn-lt"/>
                <a:cs typeface="+mn-lt"/>
              </a:rPr>
              <a:t>жирнокислотными</a:t>
            </a:r>
            <a:r>
              <a:rPr lang="ru-RU" dirty="0">
                <a:ea typeface="+mn-lt"/>
                <a:cs typeface="+mn-lt"/>
              </a:rPr>
              <a:t> радикалами. Выявлено два типа липидных модификаций субъединиц G-белков: </a:t>
            </a:r>
            <a:r>
              <a:rPr lang="ru-RU" dirty="0" err="1">
                <a:ea typeface="+mn-lt"/>
                <a:cs typeface="+mn-lt"/>
              </a:rPr>
              <a:t>миристоилирование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изопренилирование</a:t>
            </a:r>
            <a:r>
              <a:rPr lang="ru-RU" dirty="0">
                <a:ea typeface="+mn-lt"/>
                <a:cs typeface="+mn-lt"/>
              </a:rPr>
              <a:t> белковой цепи.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2. Показано для α-субъединиц Go - и </a:t>
            </a:r>
            <a:r>
              <a:rPr lang="ru-RU" dirty="0" err="1">
                <a:ea typeface="+mn-lt"/>
                <a:cs typeface="+mn-lt"/>
              </a:rPr>
              <a:t>Gi</a:t>
            </a:r>
            <a:r>
              <a:rPr lang="ru-RU" dirty="0">
                <a:ea typeface="+mn-lt"/>
                <a:cs typeface="+mn-lt"/>
              </a:rPr>
              <a:t>-белков </a:t>
            </a:r>
            <a:r>
              <a:rPr lang="ru-RU" dirty="0" err="1">
                <a:ea typeface="+mn-lt"/>
                <a:cs typeface="+mn-lt"/>
              </a:rPr>
              <a:t>посттрансляционное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миристоилирование</a:t>
            </a:r>
            <a:r>
              <a:rPr lang="ru-RU" dirty="0">
                <a:ea typeface="+mn-lt"/>
                <a:cs typeface="+mn-lt"/>
              </a:rPr>
              <a:t> со стороны N-конца.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З. Для βγ-субъединиц также показаны </a:t>
            </a:r>
            <a:r>
              <a:rPr lang="ru-RU" dirty="0" err="1">
                <a:ea typeface="+mn-lt"/>
                <a:cs typeface="+mn-lt"/>
              </a:rPr>
              <a:t>посттрансляционные</a:t>
            </a:r>
            <a:r>
              <a:rPr lang="ru-RU" dirty="0">
                <a:ea typeface="+mn-lt"/>
                <a:cs typeface="+mn-lt"/>
              </a:rPr>
              <a:t> модификации (ацилирование).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4. Выявлены три последовательные </a:t>
            </a:r>
            <a:r>
              <a:rPr lang="ru-RU" dirty="0" err="1">
                <a:ea typeface="+mn-lt"/>
                <a:cs typeface="+mn-lt"/>
              </a:rPr>
              <a:t>посттрансляционные</a:t>
            </a:r>
            <a:r>
              <a:rPr lang="ru-RU" dirty="0">
                <a:ea typeface="+mn-lt"/>
                <a:cs typeface="+mn-lt"/>
              </a:rPr>
              <a:t> модификации, ответственные за связывание </a:t>
            </a:r>
            <a:r>
              <a:rPr lang="ru-RU" dirty="0" err="1">
                <a:ea typeface="+mn-lt"/>
                <a:cs typeface="+mn-lt"/>
              </a:rPr>
              <a:t>ras</a:t>
            </a:r>
            <a:r>
              <a:rPr lang="ru-RU" dirty="0">
                <a:ea typeface="+mn-lt"/>
                <a:cs typeface="+mn-lt"/>
              </a:rPr>
              <a:t>-белков с мембраной.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5. Очищенные α-субъединицы проявляют гидрофильные свойства (без βγ - комплекса не могут связываться с искусственными фосфолипидными пузырьками).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68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DB98F-C0C3-5361-3E13-EDF8CF54C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2100845"/>
            <a:ext cx="4670234" cy="1975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100"/>
              <a:t>СВЯЗЬ С МЕМБРАНОЙ</a:t>
            </a:r>
          </a:p>
          <a:p>
            <a:endParaRPr lang="en-US" sz="610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02843E6-4BB2-353A-4D2B-017A53B87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6979" y="693501"/>
            <a:ext cx="6790771" cy="511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4027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JuxtaposeVTI</vt:lpstr>
      <vt:lpstr>Роль G-белков в клеточных процессах</vt:lpstr>
      <vt:lpstr>Содержание</vt:lpstr>
      <vt:lpstr>ВВЕДЕНИЕ </vt:lpstr>
      <vt:lpstr>СТУКТУРА И СВОЙСТВА </vt:lpstr>
      <vt:lpstr>СТРУКТУРА И СВОЙСТВА </vt:lpstr>
      <vt:lpstr>Стуктурно-функциональная организация G-белков </vt:lpstr>
      <vt:lpstr>Каждая а-субъединица в составе G-белка имеет специфические центры:</vt:lpstr>
      <vt:lpstr>Связь с мембраной </vt:lpstr>
      <vt:lpstr>СВЯЗЬ С МЕМБРАНОЙ </vt:lpstr>
      <vt:lpstr>Сопряжение с эффекторными системами </vt:lpstr>
      <vt:lpstr>Регуляция активности G-белков</vt:lpstr>
      <vt:lpstr>РЕГУЛЯЦИЯ АКТИВНОСТИ G-БЕЛКОВ </vt:lpstr>
      <vt:lpstr>РЕГУЛЯЦИЯ АКТИВНОСТИ G-БЕЛКОВ</vt:lpstr>
      <vt:lpstr>Регуляция Активности G-белков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dc:creator/>
  <cp:lastModifiedBy/>
  <cp:revision>154</cp:revision>
  <dcterms:created xsi:type="dcterms:W3CDTF">2022-03-22T18:31:17Z</dcterms:created>
  <dcterms:modified xsi:type="dcterms:W3CDTF">2022-03-23T03:40:04Z</dcterms:modified>
</cp:coreProperties>
</file>