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7"/>
  </p:notesMasterIdLst>
  <p:sldIdLst>
    <p:sldId id="256" r:id="rId2"/>
    <p:sldId id="258" r:id="rId3"/>
    <p:sldId id="257" r:id="rId4"/>
    <p:sldId id="260" r:id="rId5"/>
    <p:sldId id="261" r:id="rId6"/>
    <p:sldId id="262" r:id="rId7"/>
    <p:sldId id="281" r:id="rId8"/>
    <p:sldId id="282" r:id="rId9"/>
    <p:sldId id="279" r:id="rId10"/>
    <p:sldId id="276" r:id="rId11"/>
    <p:sldId id="277" r:id="rId12"/>
    <p:sldId id="278" r:id="rId13"/>
    <p:sldId id="266" r:id="rId14"/>
    <p:sldId id="280" r:id="rId15"/>
    <p:sldId id="26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B9FF4-440E-478E-95A0-DF957F053CE7}" type="datetimeFigureOut">
              <a:rPr lang="ru-RU" smtClean="0"/>
              <a:t>12.03.2024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141E5-0351-4305-B10F-E81985937B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70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141E5-0351-4305-B10F-E81985937B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440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141E5-0351-4305-B10F-E81985937B1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354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141E5-0351-4305-B10F-E81985937B1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507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141E5-0351-4305-B10F-E81985937B1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957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141E5-0351-4305-B10F-E81985937B1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924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141E5-0351-4305-B10F-E81985937B1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824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141E5-0351-4305-B10F-E81985937B1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79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C50AE-E7C6-4A02-B66A-B188EF3892A5}" type="datetime1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53D5-4170-474C-A94D-1BD988973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25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DDDF5-BC81-4B2C-AD9F-2EA1D7B8D1C6}" type="datetime1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53D5-4170-474C-A94D-1BD988973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43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80E8-BCD2-4577-9F57-1B39C529BE11}" type="datetime1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53D5-4170-474C-A94D-1BD988973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17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42D8E-30C4-425F-8FA1-423E1669F75A}" type="datetime1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53D5-4170-474C-A94D-1BD988973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64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257DE-3BA3-4FA7-AD1E-A265AD130CDD}" type="datetime1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53D5-4170-474C-A94D-1BD988973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57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CB408-55D2-4F65-8148-82E7ADD659A1}" type="datetime1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53D5-4170-474C-A94D-1BD988973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04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78CA-4A66-4D7A-89EA-58E43C4644E7}" type="datetime1">
              <a:rPr lang="ru-RU" smtClean="0"/>
              <a:t>12.03.2024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53D5-4170-474C-A94D-1BD988973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69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26846-251A-4007-9160-AF31B1B09A70}" type="datetime1">
              <a:rPr lang="ru-RU" smtClean="0"/>
              <a:t>12.03.2024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53D5-4170-474C-A94D-1BD988973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72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2DFF5-14F8-4B97-B27A-E141EF6073ED}" type="datetime1">
              <a:rPr lang="ru-RU" smtClean="0"/>
              <a:t>12.03.2024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53D5-4170-474C-A94D-1BD988973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42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194E-DCA8-4CB0-B964-DC5BE4644412}" type="datetime1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53D5-4170-474C-A94D-1BD988973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06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B9196-F5B6-4399-B6E8-F4096EDFF662}" type="datetime1">
              <a:rPr lang="ru-RU" smtClean="0"/>
              <a:t>12.03.2024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53D5-4170-474C-A94D-1BD988973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519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5BF31-DFAA-496D-8B58-8B197344943B}" type="datetime1">
              <a:rPr lang="ru-RU" smtClean="0"/>
              <a:t>12.03.2024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753D5-4170-474C-A94D-1BD988973A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98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2996" y="1271015"/>
            <a:ext cx="8811768" cy="1342835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572" y="130207"/>
            <a:ext cx="11731752" cy="1655762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«Красноярский государственный медицинский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имени профессора В.Ф.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7556" y="2926777"/>
            <a:ext cx="11859768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Инвентаризация товарно-материальных ценностей в аптечных организациях</a:t>
            </a: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33.02.01 Фармация</a:t>
            </a: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ПМ.03 Организация деятельности структурных подразделений аптеки и руководство аптечной организацией при отсутствии специалиста с высшим образованием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МДК. 03.01. Организация деятельности аптеки и ее структурных подразделений</a:t>
            </a:r>
          </a:p>
          <a:p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Выполнил: студент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курса,408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Щеглюк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 С.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Казакова Е. Н.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ru-RU" sz="1700" dirty="0"/>
          </a:p>
          <a:p>
            <a:pPr algn="ctr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125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216" y="182880"/>
            <a:ext cx="10732008" cy="12792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проведения инвентаризации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1-ый этап - подготовительный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4108" y="1462088"/>
            <a:ext cx="10085832" cy="51985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Издается приказ о проведении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инвентаризации;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назначается комиссия; определяются сроки и объекты для инвентаризации; определяются остатки по учетным данным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момент инвентаризации аптечная организация прекращает работу.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A73753D5-4170-474C-A94D-1BD988973A37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10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s://avatars.mds.yandex.net/i?id=77150488c688764cc9fbca5d57d72314217ad47c-9799358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449" y="2811163"/>
            <a:ext cx="5478232" cy="360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222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216" y="182880"/>
            <a:ext cx="10732008" cy="12792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2-ой этап - основной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282" y="1255650"/>
            <a:ext cx="11497818" cy="51985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Фактическое наличие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товарно-материальных ценностей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путем подсчета, взвешиванием, обмером, при обязательном участии материально-ответственных лиц в присутствии членов комиссии, которые следят за правильностью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A73753D5-4170-474C-A94D-1BD988973A37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11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s://avatars.mds.yandex.net/i?id=3d433c7a51401b4ef75c74df68bf69aa7e392bc3-9986976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844" y="2458995"/>
            <a:ext cx="5655718" cy="399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752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216" y="182880"/>
            <a:ext cx="10732008" cy="12792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3-ий этап - аналитический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60219"/>
            <a:ext cx="11215241" cy="303921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инвентаризационных описей заносятся в сводную опись (ведомость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указывается номер листа описи и сумма по этому листу.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A73753D5-4170-474C-A94D-1BD988973A37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https://avatars.mds.yandex.net/i?id=a93c1a95445caf641bd515e8042c0d13173eda11-10879773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795" y="2312406"/>
            <a:ext cx="6502125" cy="457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645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4-ый этап </a:t>
            </a:r>
            <a:r>
              <a:rPr lang="ru-RU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заключительный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608" y="1225296"/>
            <a:ext cx="11622024" cy="5632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заключительное заседание инвентаризационной комиссии, на котором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подписывается «Ведомость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учета результатов, выявленных инвентаризацией»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 </a:t>
            </a: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A73753D5-4170-474C-A94D-1BD988973A37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13</a:t>
            </a:fld>
            <a:endPara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Инвентаризация в интернет-магазине - цели, виды, сроки и порядок провед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342" y="2211058"/>
            <a:ext cx="7366556" cy="4327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520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Ознакомились с понятием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«инвентаризация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её видами и задачами.</a:t>
            </a:r>
          </a:p>
          <a:p>
            <a:pPr marL="0" lv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Рассмотрели понятие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«инвентаризационная комиссия», её состав.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Изучили этапы проведения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инветаризации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53D5-4170-474C-A94D-1BD988973A3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897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1936" y="2449957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3306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064" y="13687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0956" y="1656270"/>
            <a:ext cx="10515600" cy="4799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порядка инвентаризации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товарно-          материальных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 в аптечных организациях.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«инвентаризация», её виды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</a:t>
            </a:r>
          </a:p>
          <a:p>
            <a:pPr marL="514350" lvl="0" indent="-51435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«инвентаризационная комиссия», её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состав.</a:t>
            </a:r>
          </a:p>
          <a:p>
            <a:pPr marL="514350" lvl="0" indent="-514350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этапами проведения инвентаризации.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53D5-4170-474C-A94D-1BD988973A37}" type="slidenum">
              <a:rPr lang="ru-RU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75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6597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 предмет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2208" y="1591540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роцесс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инвентаризации товарно-материальных ценностей в организации.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тражение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инвентаризации имущества, их документальное подтверждение в организации.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A73753D5-4170-474C-A94D-1BD988973A37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https://avatars.mds.yandex.net/i?id=c1e7e53affee1af30903c3cf7e716f745238eed2-9683096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03" y="3136113"/>
            <a:ext cx="5176365" cy="3585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458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Актуальной проблемой развития фармацевтической организации является обеспечение сохранности хозяйственных ресурсов, их рационального и экономического использования, предотвращение непроизводственных расходов сырьевых, топливных и других материальных ценностей. А одним из наиболее важных средств контроля за сохранностью хозяйственных средств является инвентаризация, в процессе которой проверяется сохранность ценностей и сличается фактическое их наличие с данными бухгалтерского учета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A73753D5-4170-474C-A94D-1BD988973A37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718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A73753D5-4170-474C-A94D-1BD988973A37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1452944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периодически проводимый переучет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наличия товарно-материальных ценностей.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avatars.mds.yandex.net/i?id=3bf064056b311df4ee98b420b2233b84781f4092-10695517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7" y="2319277"/>
            <a:ext cx="4894949" cy="403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691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216" y="182880"/>
            <a:ext cx="10732008" cy="12792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инвентаризации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4256" y="1462088"/>
            <a:ext cx="7286244" cy="4443539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фактического наличия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товарно-материальных ценностей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органихации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контроля за сохранностью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товаров с истекшим сроком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годности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соблюдения правил и условий хранения материальных ценностей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реальных сумм, учтенных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балансе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сверхнормативных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неиспользуемых материальных ценностей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A73753D5-4170-474C-A94D-1BD988973A37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 descr="https://avatars.mds.yandex.net/i?id=9be4511336a4e537b43824d0721908f2b768e022-10595607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716" y="1555432"/>
            <a:ext cx="3930967" cy="393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339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инвентаризации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6707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назначения и характера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проводится в соответствии с утвержденным порядком на предстоящий финансовый год и принятой учетной политикой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Внеплановые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(внезапные) проводятся в обязательном порядке в следующих случаях: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передаче имущества в аренду, выкупе, продаже; 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смене МОЛ на день приемке-передаче дел;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фактов хищения, порчи ценностей;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стихийных бедствий (аварии, пожаров и др.)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ликвидации или реорганизации аптеки;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учредителей, аудиторов, налоговых и судебных органов.</a:t>
            </a:r>
          </a:p>
          <a:p>
            <a:pPr marL="514350" indent="-514350" algn="just">
              <a:buFont typeface="+mj-lt"/>
              <a:buAutoNum type="arabicParenR"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53D5-4170-474C-A94D-1BD988973A3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420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670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полноты охвата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Полной – охватываются все объекты имущества и обязательства аптеки, подлежащие инвентаризации.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Частичной – проверяются один или несколько видов имущества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753D5-4170-474C-A94D-1BD988973A37}" type="slidenum">
              <a:rPr lang="ru-RU" smtClean="0"/>
              <a:t>8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инвентаризации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100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216" y="182880"/>
            <a:ext cx="10732008" cy="12792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Инвентаризационная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комисия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092" y="1233677"/>
            <a:ext cx="10693908" cy="47099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инвентаризации формируется постоянно действующая инвентаризационная комиссия в составе руководителя или другого представителя администрации, главного бухгалтера, материально-ответственного лица и других специалистов (провизоров, фармацевтов, экономиста).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A73753D5-4170-474C-A94D-1BD988973A37}" type="slidenum">
              <a:rPr lang="ru-RU" sz="1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lang="ru-RU" sz="14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avatars.mds.yandex.net/i?id=27b8fddb14ca7701617a1dc7cb5d09a42e35ad71-9598634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08" y="2750249"/>
            <a:ext cx="5682992" cy="378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80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453</Words>
  <Application>Microsoft Office PowerPoint</Application>
  <PresentationFormat>Широкоэкранный</PresentationFormat>
  <Paragraphs>87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КУРСОВАЯ РАБОТА</vt:lpstr>
      <vt:lpstr>Цель и задачи</vt:lpstr>
      <vt:lpstr>Объект и предмет исследования</vt:lpstr>
      <vt:lpstr>Актуальность темы</vt:lpstr>
      <vt:lpstr>Инвентаризация</vt:lpstr>
      <vt:lpstr>Задачи инвентаризации</vt:lpstr>
      <vt:lpstr>Виды инвентаризации </vt:lpstr>
      <vt:lpstr>Виды инвентаризации </vt:lpstr>
      <vt:lpstr>Инвентаризационная комисия </vt:lpstr>
      <vt:lpstr>Этапы проведения инвентаризации 1-ый этап - подготовительный</vt:lpstr>
      <vt:lpstr>2-ой этап - основной</vt:lpstr>
      <vt:lpstr>3-ий этап - аналитический</vt:lpstr>
      <vt:lpstr>4-ый этап - заключительный</vt:lpstr>
      <vt:lpstr>Заключение</vt:lpstr>
      <vt:lpstr>Спасибо за внимание!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</dc:title>
  <dc:creator>RePack by Diakov</dc:creator>
  <cp:lastModifiedBy>Сергей</cp:lastModifiedBy>
  <cp:revision>47</cp:revision>
  <dcterms:created xsi:type="dcterms:W3CDTF">2021-02-28T07:10:48Z</dcterms:created>
  <dcterms:modified xsi:type="dcterms:W3CDTF">2024-03-12T13:59:45Z</dcterms:modified>
</cp:coreProperties>
</file>