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2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4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5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8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1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9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8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3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4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RePack by Diakov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6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0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6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8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9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5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45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00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04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8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9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8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95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79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53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17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1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0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7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2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4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Широкоэкранный</PresentationFormat>
  <Paragraphs>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RePack by Diakov</dc:creator>
  <cp:lastModifiedBy>RePack by Diakov</cp:lastModifiedBy>
  <cp:revision>4</cp:revision>
  <dcterms:created xsi:type="dcterms:W3CDTF">2018-11-03T04:24:46Z</dcterms:created>
  <dcterms:modified xsi:type="dcterms:W3CDTF">2018-11-03T05:37:29Z</dcterms:modified>
</cp:coreProperties>
</file>