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75" r:id="rId16"/>
    <p:sldId id="269" r:id="rId17"/>
    <p:sldId id="270" r:id="rId18"/>
    <p:sldId id="271" r:id="rId19"/>
    <p:sldId id="273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2088232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ВЫСШЕГО ОБРАЗОВАНИЯ «КРАСНОЯРСКИЙ ГОСУДАРСТВЕННЫЙ МЕДИЦИНСКИЙ УНИВЕРСИТЕТ ИМ. ПРОФ. В.Ф. ВОЙНО ЯСЕНЕЦКОГО» МИНИСТЕРСТВА ЗДРАВООХРАНЕНИЯ РОССИЙСКОЙ ФЕДЕРАЦИИ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20888"/>
            <a:ext cx="7920880" cy="4032448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Мерчандайзенг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аптечных супермаркетах»</a:t>
            </a:r>
          </a:p>
          <a:p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Выполнила:Тонких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Д.А</a:t>
            </a:r>
            <a:b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Тюльпанова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2020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ВЫКЛАДКА ТОВАРА В АПТЕКЕ</a:t>
            </a:r>
            <a:b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расположение, оформление, а также отображение товара специальными методами. Он предназначен для показа, презентации товара, его простого поиска и выбора клиентами.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02" y="3549402"/>
            <a:ext cx="3308598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выкладки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1.Горизонтальный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однородный продукт занимает всю полки. Вкладка может осуществляться: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видам товаров;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марке.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горизонтальным показом выигрышные места («золотые») находятся в центре полки и справа. Места слева и сбоку от «горячих зон» считаются слабыми.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центре представлены товары, которые приносят наибольшую прибыль. Справа от них – те, что дороже, а в «слабых» зонах – более дешевые.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628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4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9539"/>
            <a:ext cx="5616624" cy="58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7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2.Вертикальный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однородный продукт представлен вертикально сверху вниз. Обеспечивает оптимальную видимость товара, быструю ориентацию потребителя и ускорение реализации товара. «Горячие зоны» выкладки на уровне глаз и рук. Слабые – на нижних полках и в выше 1,7 метра.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4680520" cy="624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6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3.Блочная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выкладка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торговые марки образуют блоки, расположенные или по горизонтали, или по вертикали. В аптеке это может быть место на витрине (часто согласованное с производителями) или целая витрина.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64904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3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809097" cy="58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13576" cy="2952328"/>
          </a:xfrm>
        </p:spPr>
        <p:txBody>
          <a:bodyPr>
            <a:noAutofit/>
          </a:bodyPr>
          <a:lstStyle/>
          <a:p>
            <a:r>
              <a:rPr lang="ru-RU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4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ПРИНЦИПЫ МЕРЧАНДАЙЗИНГА ТОРГОВОГО ЗАЛА АПТЕКИ</a:t>
            </a:r>
            <a:br>
              <a:rPr lang="ru-RU" sz="4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40939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1.соблюдение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гаммы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расположение товара слева направо: от светлых до темных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упаковки должны быть выставлены «лицевой»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4.соблюдение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чистоты и целостности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позиция должна быть представлена в нескольких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единицах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6.указание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цены на каждой упаковке с левой стороны (при традиционном движении посетителей слева направо)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8883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5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товара на полке – потеря прибыли. Поэтому следует придерживаться правил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мерчандайзинга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аптеке. Кроме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расположение товаров на полке должно строго отражать общую ситуацию на рынке: доля товаров на рынке должна соответствовать доле товаров на полке.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8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58187" cy="492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3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МЕРЧАНДАЙЗИНГ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Мерчандайзинг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аптеки – это необходимая услуга для успешного бизнеса. Но поручить это непрофессионалу означает зря потратить деньги. Здесь все иначе, чем в обычных магазинах.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57587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Спасибо за внимание!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препаратов должна иметь рубрикатор. Его должно быть хорошо видно, также лучше избежать использования специальных медицинских терминов – покупатель должен понимать, что за препараты перед ним.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Мерчандайзинг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аптеки позволяет стимулировать продажи наиболее «ходовых» средств. Выкладка на уровне глаз на витрине значительно повышает популярность препарата.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0" y="1268760"/>
            <a:ext cx="734481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6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78" y="2780928"/>
            <a:ext cx="561802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0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знать!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20% товара приносят 80% прибыли. И для аптеки это тоже верно – поэтому на витрине стоит уделить внимание приоритетным для продажи лекарствам.</a:t>
            </a:r>
          </a:p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7032"/>
            <a:ext cx="514806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4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-Выставляя </a:t>
            </a:r>
            <a:r>
              <a:rPr lang="ru-RU" dirty="0"/>
              <a:t>различные «тематические» подборки, можно подтолкнуть к покупке дополнительных препаратов. Необходимо тщательно продумывать тематики и планировать выкладку приоритетных товаров.</a:t>
            </a:r>
          </a:p>
          <a:p>
            <a:pPr marL="0" indent="0">
              <a:buNone/>
            </a:pPr>
            <a:r>
              <a:rPr lang="ru-RU" dirty="0" smtClean="0"/>
              <a:t>-Также </a:t>
            </a:r>
            <a:r>
              <a:rPr lang="ru-RU" dirty="0"/>
              <a:t>в </a:t>
            </a:r>
            <a:r>
              <a:rPr lang="ru-RU" dirty="0" err="1"/>
              <a:t>мерчандайзинге</a:t>
            </a:r>
            <a:r>
              <a:rPr lang="ru-RU" dirty="0"/>
              <a:t> аптеки большую роль играет сезонность. Для каждого времени года актуальны определенные типы лекарственных средств – если потенциальный покупатель не увидит их на прилавке, то может уйти без покупки. Не каждый обращается за консультацией к </a:t>
            </a:r>
            <a:r>
              <a:rPr lang="ru-RU" dirty="0" err="1"/>
              <a:t>первостольнику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17798"/>
            <a:ext cx="5061670" cy="506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5" y="2114265"/>
            <a:ext cx="5736134" cy="38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4288"/>
            <a:ext cx="7272808" cy="514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МЕРЧАНДАЙЗИНГА</a:t>
            </a:r>
            <a:r>
              <a:rPr lang="ru-RU" b="1" cap="all" dirty="0"/>
              <a:t/>
            </a:r>
            <a:br>
              <a:rPr lang="ru-RU" b="1" cap="all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5472608"/>
          </a:xfrm>
        </p:spPr>
        <p:txBody>
          <a:bodyPr/>
          <a:lstStyle/>
          <a:p>
            <a:pPr marL="514350" indent="-514350">
              <a:buAutoNum type="arabicParenR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конкурентных преимуществ аптеки и отдельных товаров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постоянных клиентов и привлечение новых;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рекламной и коммуникационной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бизнес-процессов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поведение потребителей.</a:t>
            </a:r>
          </a:p>
          <a:p>
            <a:pPr marL="514350" indent="-514350">
              <a:buFont typeface="Arial" pitchFamily="34" charset="0"/>
              <a:buAutoNum type="arabicParenR"/>
            </a:pPr>
            <a:endParaRPr lang="ru-RU" dirty="0"/>
          </a:p>
          <a:p>
            <a:pPr marL="514350" indent="-514350">
              <a:buFont typeface="Arial" pitchFamily="34" charset="0"/>
              <a:buAutoNum type="arabicParenR"/>
            </a:pPr>
            <a:endParaRPr lang="ru-RU" dirty="0"/>
          </a:p>
          <a:p>
            <a:pPr marL="514350" indent="-514350">
              <a:buAutoNum type="arabicParenR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отправная точка для определения объема и видов работ, обеспечивающих их достижение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275039"/>
            <a:ext cx="4417081" cy="331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5039"/>
            <a:ext cx="4513684" cy="338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1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39</TotalTime>
  <Words>419</Words>
  <Application>Microsoft Office PowerPoint</Application>
  <PresentationFormat>Экран (4:3)</PresentationFormat>
  <Paragraphs>51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ИМ. ПРОФ. В.Ф. ВОЙНО ЯСЕНЕЦКОГО» МИНИСТЕРСТВА ЗДРАВООХРАНЕНИЯ РОССИЙСКОЙ ФЕДЕРАЦИИ ФАРМАЦЕВТИЧЕСКИЙ КОЛЛЕДЖ </vt:lpstr>
      <vt:lpstr>Что же такое МЕРЧАНДАЙЗИНГ?</vt:lpstr>
      <vt:lpstr>Например:</vt:lpstr>
      <vt:lpstr>Презентация PowerPoint</vt:lpstr>
      <vt:lpstr>Важно знать! </vt:lpstr>
      <vt:lpstr>Презентация PowerPoint</vt:lpstr>
      <vt:lpstr>Презентация PowerPoint</vt:lpstr>
      <vt:lpstr>ЦЕЛИ И ЗАДАЧИ МЕРЧАНДАЙЗИНГА </vt:lpstr>
      <vt:lpstr>Презентация PowerPoint</vt:lpstr>
      <vt:lpstr>ВЫКЛАДКА ТОВАРА В АПТЕКЕ </vt:lpstr>
      <vt:lpstr>Способы выкладки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 ПРАВИЛА И ПРИНЦИПЫ МЕРЧАНДАЙЗИНГА ТОРГОВОГО ЗАЛА АПТЕКИ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Тонких</dc:creator>
  <cp:lastModifiedBy>Артём Тонких</cp:lastModifiedBy>
  <cp:revision>6</cp:revision>
  <dcterms:created xsi:type="dcterms:W3CDTF">2020-06-25T06:36:56Z</dcterms:created>
  <dcterms:modified xsi:type="dcterms:W3CDTF">2020-07-01T16:52:48Z</dcterms:modified>
</cp:coreProperties>
</file>