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468" r:id="rId4"/>
    <p:sldId id="571" r:id="rId5"/>
    <p:sldId id="577" r:id="rId6"/>
    <p:sldId id="572" r:id="rId7"/>
    <p:sldId id="573" r:id="rId8"/>
    <p:sldId id="574" r:id="rId9"/>
    <p:sldId id="575" r:id="rId10"/>
    <p:sldId id="576" r:id="rId11"/>
    <p:sldId id="578" r:id="rId12"/>
    <p:sldId id="579" r:id="rId13"/>
    <p:sldId id="580" r:id="rId14"/>
    <p:sldId id="581" r:id="rId15"/>
    <p:sldId id="582" r:id="rId16"/>
    <p:sldId id="469" r:id="rId17"/>
    <p:sldId id="584" r:id="rId18"/>
    <p:sldId id="583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69" autoAdjust="0"/>
    <p:restoredTop sz="92133" autoAdjust="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03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03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03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4688"/>
            <a:ext cx="4567238" cy="34432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00361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7113F46-5B71-4AC0-8A2F-75F96B61D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670DFCD-0CB8-46C8-8F47-476983BDF18D}" type="slidenum">
              <a:rPr lang="ru-RU" altLang="ru-RU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1888" y="674688"/>
            <a:ext cx="4589462" cy="3443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113F46-5B71-4AC0-8A2F-75F96B61DF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C5E-E6F7-4A7E-B178-931AED89F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D7C5-B584-40CC-A537-18224DBEB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425450"/>
            <a:ext cx="2055813" cy="5437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6625" cy="5437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76A4-E1D8-417B-81B8-566DBA24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C072-F640-4BFB-8837-44AEFE5EC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8FA9-E725-4BC3-B7A0-201457E1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4E3B-6F72-4B7B-9623-FE244D3C6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5425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4037013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2549-8F21-4C99-989C-7C1F7AE9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5E1F-AB43-4F09-BA19-173C4B16A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C115-DCB4-4460-84AB-958D6C8DC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2ED4-E5BB-4DA2-8DCF-8BE0986F3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5A33-B4E7-4D21-B1EB-77E0A15A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CE49-5D9B-4D4C-ACCA-7C4BD3D1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ABE3-27AA-413D-9648-CE139DB8B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0457-7CA3-491D-84E1-2B8A5B69A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425450"/>
            <a:ext cx="2055813" cy="5437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6625" cy="5437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58C0-4BA6-4303-95CE-8A5216C19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13A8-3B22-4641-9981-538394B29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5425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4037013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A292-6DCE-45F4-9872-EC312565F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13468-C561-48A2-9CE7-B69FACF41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F6F7-0E8B-4C43-A925-D554AC34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FDC5-950D-4EC7-891A-882C0D12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DCE8-B405-4C5B-AFEF-8C24082EF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3C7C-1E90-47B3-9ED3-740A9483A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65DC1E-6F7A-4F5E-A862-8830244F7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48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4838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7" cy="4319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8" cy="1595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2" cy="40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1" cy="40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7" cy="403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3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8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4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7" cy="39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5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6" cy="398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1" cy="398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7" cy="40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48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4838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D036FA9-482C-48FE-B508-94B774AEC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267744" y="1828800"/>
            <a:ext cx="687625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3600" dirty="0">
                <a:solidFill>
                  <a:schemeClr val="bg1"/>
                </a:solidFill>
              </a:rPr>
              <a:t>Итоги реализации дисциплины «Начальная военная подготовка»</a:t>
            </a:r>
            <a:endParaRPr lang="ru-RU" altLang="ru-RU" sz="5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38905" y="5105400"/>
            <a:ext cx="6019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SzPct val="75000"/>
              <a:buFontTx/>
              <a:buNone/>
            </a:pPr>
            <a:r>
              <a:rPr lang="ru-RU" altLang="ru-RU" sz="1800" dirty="0" smtClean="0">
                <a:cs typeface="Arial" charset="0"/>
              </a:rPr>
              <a:t>зав. каф. </a:t>
            </a:r>
            <a:r>
              <a:rPr lang="ru-RU" altLang="ru-RU" sz="1800" dirty="0">
                <a:cs typeface="Arial" charset="0"/>
              </a:rPr>
              <a:t>Штегман Олег Анатольевич</a:t>
            </a:r>
          </a:p>
        </p:txBody>
      </p:sp>
      <p:sp>
        <p:nvSpPr>
          <p:cNvPr id="3076" name="AutoShape 5" descr="http://www.escardio.org/communities/councils/ccp/e-journal/volume11/PublishingImages/ej-vol11n26-figure1-resiz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155575" y="260648"/>
            <a:ext cx="895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Кафедра </a:t>
            </a:r>
            <a:r>
              <a:rPr lang="ru-RU" dirty="0">
                <a:solidFill>
                  <a:schemeClr val="tx1"/>
                </a:solidFill>
              </a:rPr>
              <a:t> мобилизационной подготовки здравоохранения, медицины катастроф и скорой помощи с курсом ПО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 Штегман\Documents\Олимпиады\2024\Конкурс пособий по приборам РХБР\Конкурс приборов РХБР\ИД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8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ег Штегман\Documents\Олимпиады\2024\Конкурс пособий по приборам РХБР\Конкурс приборов РХБР\IMG20240524125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 Штегман\Documents\Олимпиады\2024\Конкурс пособий по приборам РХБР\Конкурс приборов РХБР\IMG20240524125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7"/>
            <a:ext cx="9144000" cy="47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Выставка приборов РХБЗ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67" y="1583633"/>
            <a:ext cx="201643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Олег Штегман\AppData\Roaming\Telegram Desktop\photo_2024-06-04_07-13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5548" y="-537393"/>
            <a:ext cx="3068960" cy="41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ег Штегман\AppData\Roaming\Telegram Desktop\photo_2024-06-04_08-14-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9769" y="2352529"/>
            <a:ext cx="3546461" cy="45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ег Штегман\AppData\Roaming\Telegram Desktop\photo_2024-06-04_08-09-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29" y="4148537"/>
            <a:ext cx="4837444" cy="27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ег Штегман\AppData\Roaming\Telegram Desktop\photo_2024-06-04_08-08-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0"/>
            <a:ext cx="3546460" cy="25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22" y="285171"/>
            <a:ext cx="8224838" cy="627286"/>
          </a:xfrm>
        </p:spPr>
        <p:txBody>
          <a:bodyPr/>
          <a:lstStyle/>
          <a:p>
            <a:r>
              <a:rPr lang="ru-RU" dirty="0" smtClean="0"/>
              <a:t>Демонстрация экипировки</a:t>
            </a:r>
            <a:endParaRPr lang="ru-RU" dirty="0"/>
          </a:p>
        </p:txBody>
      </p:sp>
      <p:pic>
        <p:nvPicPr>
          <p:cNvPr id="4098" name="Picture 2" descr="C:\Users\Олег Штегман\AppData\Roaming\Telegram Desktop\photo_2023-11-11_18-45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8" y="889290"/>
            <a:ext cx="2037226" cy="21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г Штегман\AppData\Roaming\Telegram Desktop\photo_2023-07-15_21-06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2" y="3037926"/>
            <a:ext cx="2069932" cy="1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г Штегман\AppData\Roaming\Telegram Desktop\photo_2023-12-23_21-14-18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6" y="5609809"/>
            <a:ext cx="3277022" cy="125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ег Штегман\AppData\Roaming\Telegram Desktop\photo_2023-12-23_21-14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03" y="889290"/>
            <a:ext cx="2873127" cy="28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лег Штегман\AppData\Roaming\Telegram Desktop\photo_2023-12-23_21-14-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40003"/>
            <a:ext cx="2882646" cy="18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лег Штегман\AppData\Roaming\Telegram Desktop\photo_2024-01-09_19-03-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30" y="889290"/>
            <a:ext cx="2823508" cy="36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Олег Штегман\AppData\Roaming\Telegram Desktop\photo_2024-02-22_07-27-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2" y="4881689"/>
            <a:ext cx="2073271" cy="20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Олег Штегман\AppData\Roaming\Telegram Desktop\photo_2024-03-20_15-41-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14820"/>
            <a:ext cx="2458443" cy="14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Олег Штегман\AppData\Roaming\Telegram Desktop\photo_2024-03-20_15-51-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16" y="4507878"/>
            <a:ext cx="2866422" cy="11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" y="0"/>
            <a:ext cx="9121585" cy="590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31003"/>
            <a:ext cx="2880320" cy="432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3803" y="346996"/>
            <a:ext cx="8224837" cy="1433513"/>
          </a:xfrm>
        </p:spPr>
        <p:txBody>
          <a:bodyPr/>
          <a:lstStyle/>
          <a:p>
            <a:r>
              <a:rPr lang="ru-RU" altLang="ru-RU" dirty="0" smtClean="0"/>
              <a:t>К 2023-24 учебному году разработан УМКД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4969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Общая военная подготовка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18 </a:t>
            </a:r>
            <a:r>
              <a:rPr lang="ru-RU" sz="2400" dirty="0">
                <a:solidFill>
                  <a:schemeClr val="tx1"/>
                </a:solidFill>
              </a:rPr>
              <a:t>тем, 108 часов изучения (лекции – 26ч, практика – 42ч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193014" y="2790778"/>
            <a:ext cx="720080" cy="36004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82" y="3193767"/>
            <a:ext cx="84969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Начальная военная подготовка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18 </a:t>
            </a:r>
            <a:r>
              <a:rPr lang="ru-RU" sz="2400" dirty="0">
                <a:solidFill>
                  <a:schemeClr val="tx1"/>
                </a:solidFill>
              </a:rPr>
              <a:t>тем, 108 часов изучения (лекции – 26ч, практика – </a:t>
            </a:r>
            <a:r>
              <a:rPr lang="ru-RU" sz="2400" dirty="0" smtClean="0">
                <a:solidFill>
                  <a:schemeClr val="tx1"/>
                </a:solidFill>
              </a:rPr>
              <a:t>28ч)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4220691" y="4067713"/>
            <a:ext cx="720080" cy="36004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51" y="4453989"/>
            <a:ext cx="84969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Начальная военная подготовка 2024-25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18 </a:t>
            </a:r>
            <a:r>
              <a:rPr lang="ru-RU" sz="2400" dirty="0">
                <a:solidFill>
                  <a:schemeClr val="tx1"/>
                </a:solidFill>
              </a:rPr>
              <a:t>тем, </a:t>
            </a:r>
            <a:r>
              <a:rPr lang="ru-RU" sz="2400" dirty="0" smtClean="0">
                <a:solidFill>
                  <a:schemeClr val="tx1"/>
                </a:solidFill>
              </a:rPr>
              <a:t>72 часа </a:t>
            </a:r>
            <a:r>
              <a:rPr lang="ru-RU" sz="2400" dirty="0">
                <a:solidFill>
                  <a:schemeClr val="tx1"/>
                </a:solidFill>
              </a:rPr>
              <a:t>изучения (лекции – </a:t>
            </a:r>
            <a:r>
              <a:rPr lang="ru-RU" sz="2400" dirty="0" smtClean="0">
                <a:solidFill>
                  <a:schemeClr val="tx1"/>
                </a:solidFill>
              </a:rPr>
              <a:t>8ч</a:t>
            </a:r>
            <a:r>
              <a:rPr lang="ru-RU" sz="2400" dirty="0">
                <a:solidFill>
                  <a:schemeClr val="tx1"/>
                </a:solidFill>
              </a:rPr>
              <a:t>, практика – </a:t>
            </a:r>
            <a:r>
              <a:rPr lang="ru-RU" sz="2400" dirty="0" smtClean="0">
                <a:solidFill>
                  <a:schemeClr val="tx1"/>
                </a:solidFill>
              </a:rPr>
              <a:t>16ч)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495" y="591792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Сокращение в 2,8 раза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 Штегман\Documents\Олимпиады\2024\Конкурс пособий по приборам РХБР\Конкурс приборов РХБР\IMG20240524124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206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6" y="1052736"/>
            <a:ext cx="8710613" cy="1433513"/>
          </a:xfrm>
        </p:spPr>
        <p:txBody>
          <a:bodyPr/>
          <a:lstStyle/>
          <a:p>
            <a:r>
              <a:rPr lang="ru-RU" altLang="ru-RU" sz="3200" dirty="0" smtClean="0"/>
              <a:t>В конце декабря 2022 г. Министерство образования РФ прислало письмо с указанием начать обучение всех студентов по программе «Основы военной подготовки»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7926" y="3212976"/>
            <a:ext cx="8712968" cy="1152128"/>
          </a:xfrm>
        </p:spPr>
        <p:txBody>
          <a:bodyPr/>
          <a:lstStyle/>
          <a:p>
            <a:r>
              <a:rPr lang="ru-RU" dirty="0" smtClean="0"/>
              <a:t>18 тем, 108 часов изучения (лекции – 26ч, практика – 42ч)</a:t>
            </a:r>
          </a:p>
          <a:p>
            <a:r>
              <a:rPr lang="ru-RU" sz="2000" dirty="0"/>
              <a:t>Реализация модуля должна обеспечиваться </a:t>
            </a:r>
            <a:r>
              <a:rPr lang="ru-RU" sz="2000" b="1" dirty="0">
                <a:solidFill>
                  <a:srgbClr val="C00000"/>
                </a:solidFill>
              </a:rPr>
              <a:t>педагогическими кадрами, имеющими высшее образование и практический опыт работы </a:t>
            </a:r>
            <a:r>
              <a:rPr lang="ru-RU" sz="2000" dirty="0"/>
              <a:t>в данной области. Преподаватели модуля </a:t>
            </a:r>
            <a:r>
              <a:rPr lang="ru-RU" sz="2000" b="1" dirty="0">
                <a:solidFill>
                  <a:srgbClr val="C00000"/>
                </a:solidFill>
              </a:rPr>
              <a:t>должны иметь опыт военной службы</a:t>
            </a:r>
            <a:r>
              <a:rPr lang="ru-RU" sz="2000" dirty="0"/>
              <a:t>. Занятия практической направленности проводятся </a:t>
            </a:r>
            <a:r>
              <a:rPr lang="ru-RU" sz="2000" b="1" dirty="0">
                <a:solidFill>
                  <a:srgbClr val="C00000"/>
                </a:solidFill>
              </a:rPr>
              <a:t>с использованием </a:t>
            </a:r>
            <a:r>
              <a:rPr lang="ru-RU" sz="2000" b="1" dirty="0" err="1">
                <a:solidFill>
                  <a:srgbClr val="C00000"/>
                </a:solidFill>
              </a:rPr>
              <a:t>соотвествующего</a:t>
            </a:r>
            <a:r>
              <a:rPr lang="ru-RU" sz="2000" b="1" dirty="0">
                <a:solidFill>
                  <a:srgbClr val="C00000"/>
                </a:solidFill>
              </a:rPr>
              <a:t> вооружения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1"/>
            <a:ext cx="8224838" cy="1131342"/>
          </a:xfrm>
        </p:spPr>
        <p:txBody>
          <a:bodyPr/>
          <a:lstStyle/>
          <a:p>
            <a:r>
              <a:rPr lang="ru-RU" dirty="0" smtClean="0"/>
              <a:t>Изучена потребность в средствах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224838" cy="3881438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Флаг России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Устав внутренней службы ВС РФ – 20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Дисциплинарный устав ВС РФ – 20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Устав гарнизонной и караульной служб ВС РФ – 20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Боевой устав ВС РФ – 20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Строевой устав ВС РФ – 20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Стрельбище с автоматами АК-74М (5 </a:t>
            </a:r>
            <a:r>
              <a:rPr lang="ru-RU" sz="1400" dirty="0" err="1"/>
              <a:t>шт</a:t>
            </a:r>
            <a:r>
              <a:rPr lang="ru-RU" sz="1400" dirty="0"/>
              <a:t>), пистолетами Макарова (5 шт.) и патронами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Макеты учебно-тренировочные АК-74М –10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Макеты учебные ММГ гранаты Ф1 –5 </a:t>
            </a:r>
            <a:r>
              <a:rPr lang="ru-RU" sz="1400" dirty="0" err="1"/>
              <a:t>шт</a:t>
            </a:r>
            <a:endParaRPr lang="ru-RU" sz="14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Макеты учебные ММГ гранаты РГД-5 –5 </a:t>
            </a:r>
            <a:r>
              <a:rPr lang="ru-RU" sz="1400" dirty="0" err="1"/>
              <a:t>шт</a:t>
            </a:r>
            <a:endParaRPr lang="ru-RU" sz="14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Макеты учебные ММГ гранаты РГ-42 –5 </a:t>
            </a:r>
            <a:r>
              <a:rPr lang="ru-RU" sz="1400" dirty="0" err="1"/>
              <a:t>шт</a:t>
            </a:r>
            <a:endParaRPr lang="ru-RU" sz="14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Комплект стендов «Строевая подготовка для плаца» с зеркалами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Военизированная полоса препятствий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Общевойсковой противогаз РШ-4 –15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Общевойсковой противогаз ПМГ – 15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Общевойсковой защитный комплект – 15 шт.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Аптечка первой помощи индивидуальная (АППИ) – 15 шт</a:t>
            </a:r>
            <a:r>
              <a:rPr lang="ru-RU" sz="1400" dirty="0" smtClean="0"/>
              <a:t>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4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400" dirty="0" smtClean="0"/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Общая стоимость: 3,5 млн. руб.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43351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КАДРЫ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начало 2023-24 учебного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22" y="1313092"/>
            <a:ext cx="8502526" cy="3873798"/>
          </a:xfrm>
        </p:spPr>
        <p:txBody>
          <a:bodyPr/>
          <a:lstStyle/>
          <a:p>
            <a:r>
              <a:rPr lang="ru-RU" dirty="0" err="1" smtClean="0"/>
              <a:t>Вятскин</a:t>
            </a:r>
            <a:r>
              <a:rPr lang="ru-RU" dirty="0" smtClean="0"/>
              <a:t> И.Е. п/полковник м/с (с 1.11.23 – основной работник)</a:t>
            </a:r>
          </a:p>
          <a:p>
            <a:r>
              <a:rPr lang="ru-RU" dirty="0" smtClean="0"/>
              <a:t>Анисимов М.М. полковник м/с</a:t>
            </a:r>
          </a:p>
          <a:p>
            <a:r>
              <a:rPr lang="ru-RU" dirty="0" err="1"/>
              <a:t>Нарутдинов</a:t>
            </a:r>
            <a:r>
              <a:rPr lang="ru-RU" dirty="0"/>
              <a:t> Д.А</a:t>
            </a:r>
            <a:r>
              <a:rPr lang="ru-RU" dirty="0" smtClean="0"/>
              <a:t>. 0,25 ст.</a:t>
            </a:r>
            <a:endParaRPr lang="ru-RU" dirty="0"/>
          </a:p>
          <a:p>
            <a:r>
              <a:rPr lang="ru-RU" dirty="0"/>
              <a:t>Коростелев С.В</a:t>
            </a:r>
            <a:r>
              <a:rPr lang="ru-RU" dirty="0" smtClean="0"/>
              <a:t>.</a:t>
            </a:r>
            <a:r>
              <a:rPr lang="ru-RU" dirty="0"/>
              <a:t> 0,25 ст.</a:t>
            </a:r>
          </a:p>
          <a:p>
            <a:r>
              <a:rPr lang="ru-RU" dirty="0" smtClean="0"/>
              <a:t>Пархоменко К.Б. – отказался</a:t>
            </a:r>
          </a:p>
          <a:p>
            <a:r>
              <a:rPr lang="ru-RU" dirty="0" smtClean="0"/>
              <a:t>Фоминых А.Н. – отказался</a:t>
            </a:r>
          </a:p>
          <a:p>
            <a:r>
              <a:rPr lang="ru-RU" dirty="0" err="1" smtClean="0"/>
              <a:t>Костылюк</a:t>
            </a:r>
            <a:r>
              <a:rPr lang="ru-RU" dirty="0" smtClean="0"/>
              <a:t> М.М. – уволился</a:t>
            </a:r>
          </a:p>
          <a:p>
            <a:r>
              <a:rPr lang="ru-RU" dirty="0" err="1" smtClean="0"/>
              <a:t>Гальцов</a:t>
            </a:r>
            <a:r>
              <a:rPr lang="ru-RU" dirty="0" smtClean="0"/>
              <a:t> В.В. – отказался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717032"/>
            <a:ext cx="1080120" cy="1111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43" y="4828347"/>
            <a:ext cx="998603" cy="1497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4282310"/>
            <a:ext cx="955332" cy="1092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146" y="5532573"/>
            <a:ext cx="955332" cy="12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84368" cy="1203350"/>
          </a:xfrm>
        </p:spPr>
        <p:txBody>
          <a:bodyPr/>
          <a:lstStyle/>
          <a:p>
            <a:r>
              <a:rPr lang="ru-RU" dirty="0" smtClean="0"/>
              <a:t>В начале 2024 г. экстренно записано 13 лекций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700808"/>
            <a:ext cx="9144000" cy="5157192"/>
          </a:xfrm>
        </p:spPr>
        <p:txBody>
          <a:bodyPr/>
          <a:lstStyle/>
          <a:p>
            <a:r>
              <a:rPr lang="ru-RU" sz="900" dirty="0" smtClean="0"/>
              <a:t>Военная </a:t>
            </a:r>
            <a:r>
              <a:rPr lang="ru-RU" sz="900" dirty="0"/>
              <a:t>доктрина Российской Федерации. Законодательство Российской Федерации о прохождении военной службы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Россия </a:t>
            </a:r>
            <a:r>
              <a:rPr lang="ru-RU" sz="900" dirty="0"/>
              <a:t>в современном мире. Основные направления социально-экономического, политического и военно-технического развития страны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Медицинское </a:t>
            </a:r>
            <a:r>
              <a:rPr lang="ru-RU" sz="900" dirty="0"/>
              <a:t>обеспечение войск (сил), первая помощь при ранениях, травмах и особых случаях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Местность </a:t>
            </a:r>
            <a:r>
              <a:rPr lang="ru-RU" sz="900" dirty="0"/>
              <a:t>как элемент боевой обстановки. Измерения и ориентирование на местности без карты, движение по азимутам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Ядерное</a:t>
            </a:r>
            <a:r>
              <a:rPr lang="ru-RU" sz="900" dirty="0"/>
              <a:t>, химическое, биологическое, зажигательное оружие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Организация </a:t>
            </a:r>
            <a:r>
              <a:rPr lang="ru-RU" sz="900" dirty="0"/>
              <a:t>воинских частей и подразделений, вооружение, боевая техника вооруженных сил зарубежных государств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Основы </a:t>
            </a:r>
            <a:r>
              <a:rPr lang="ru-RU" sz="900" dirty="0"/>
              <a:t>современного общевойскового боя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Тактико-технические </a:t>
            </a:r>
            <a:r>
              <a:rPr lang="ru-RU" sz="900" dirty="0"/>
              <a:t>характеристики основных образцов вооружения и техники вооруженных сил Российской Федерации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Вооруженные </a:t>
            </a:r>
            <a:r>
              <a:rPr lang="ru-RU" sz="900" dirty="0"/>
              <a:t>силы Российской Федерации их состав и задачи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Внутренний </a:t>
            </a:r>
            <a:r>
              <a:rPr lang="ru-RU" sz="900" dirty="0"/>
              <a:t>порядок и суточный наряд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Изображение. Устная речь. Текст : электронные</a:t>
            </a:r>
          </a:p>
          <a:p>
            <a:r>
              <a:rPr lang="ru-RU" sz="900" dirty="0" smtClean="0"/>
              <a:t>Общевоинские </a:t>
            </a:r>
            <a:r>
              <a:rPr lang="ru-RU" sz="900" dirty="0"/>
              <a:t>уставы вооруженных сил Российской Федерации, их основные требования и содержание : </a:t>
            </a:r>
            <a:r>
              <a:rPr lang="ru-RU" sz="900" dirty="0" err="1"/>
              <a:t>видеолекция</a:t>
            </a:r>
            <a:r>
              <a:rPr lang="ru-RU" sz="900" dirty="0"/>
              <a:t> для студентов 2 курса, обучающихся по специальности 31.05.01 Лечебное дело : в 3 ч. / И. Е. </a:t>
            </a:r>
            <a:r>
              <a:rPr lang="ru-RU" sz="900" dirty="0" err="1"/>
              <a:t>Вятскин</a:t>
            </a:r>
            <a:r>
              <a:rPr lang="ru-RU" sz="900" dirty="0"/>
              <a:t> ; Красноярский медицинский университет. - Красноярск : </a:t>
            </a:r>
            <a:r>
              <a:rPr lang="ru-RU" sz="900" dirty="0" err="1"/>
              <a:t>КрасГМУ</a:t>
            </a:r>
            <a:r>
              <a:rPr lang="ru-RU" sz="900" dirty="0"/>
              <a:t>, 2024. - Ч. </a:t>
            </a:r>
            <a:r>
              <a:rPr lang="ru-RU" sz="900" dirty="0" smtClean="0"/>
              <a:t>1-3</a:t>
            </a:r>
            <a:r>
              <a:rPr lang="ru-RU" sz="900" dirty="0"/>
              <a:t>. - Изображение. Устная речь. Текст : </a:t>
            </a:r>
            <a:r>
              <a:rPr lang="ru-RU" sz="900" dirty="0" smtClean="0"/>
              <a:t>электронные</a:t>
            </a:r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6" y="-542"/>
            <a:ext cx="1175667" cy="17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" y="548680"/>
            <a:ext cx="9131828" cy="60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579296" cy="1433513"/>
          </a:xfrm>
        </p:spPr>
        <p:txBody>
          <a:bodyPr/>
          <a:lstStyle/>
          <a:p>
            <a:r>
              <a:rPr lang="ru-RU" sz="3600" dirty="0" smtClean="0"/>
              <a:t>Формирование базы пособий </a:t>
            </a:r>
            <a:br>
              <a:rPr lang="ru-RU" sz="3600" dirty="0" smtClean="0"/>
            </a:br>
            <a:r>
              <a:rPr lang="ru-RU" sz="3600" dirty="0" smtClean="0"/>
              <a:t>для увеличения наглядности преподавания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224838" cy="38814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Конкурс </a:t>
            </a:r>
            <a:r>
              <a:rPr lang="ru-RU" dirty="0"/>
              <a:t>плакатов «Современное стрелковое оружие Вооружённых Сил России»</a:t>
            </a:r>
          </a:p>
          <a:p>
            <a:r>
              <a:rPr lang="ru-RU" dirty="0" smtClean="0"/>
              <a:t>Конкурс </a:t>
            </a:r>
            <a:r>
              <a:rPr lang="ru-RU" dirty="0"/>
              <a:t>пособий «Приборы радиационной, химической разведки и дозиметрического контроля»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7020272" y="0"/>
            <a:ext cx="2123728" cy="27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f10c5deac9a58914e3244276e7686a86cf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13558</TotalTime>
  <Words>972</Words>
  <Application>Microsoft Office PowerPoint</Application>
  <PresentationFormat>Экран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В конце декабря 2022 г. Министерство образования РФ прислало письмо с указанием начать обучение всех студентов по программе «Основы военной подготовки»</vt:lpstr>
      <vt:lpstr>Изучена потребность в средствах обучения</vt:lpstr>
      <vt:lpstr>КАДРЫ На начало 2023-24 учебного года</vt:lpstr>
      <vt:lpstr>В начале 2024 г. экстренно записано 13 лекций</vt:lpstr>
      <vt:lpstr>Презентация PowerPoint</vt:lpstr>
      <vt:lpstr>Формирование базы пособий  для увеличения наглядности преподавания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Демонстрация экипировки</vt:lpstr>
      <vt:lpstr>Презентация PowerPoint</vt:lpstr>
      <vt:lpstr>К 2023-24 учебному году разработан УМКД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Олег</dc:creator>
  <cp:lastModifiedBy>Елена А. Бабушкина</cp:lastModifiedBy>
  <cp:revision>779</cp:revision>
  <cp:lastPrinted>1601-01-01T00:00:00Z</cp:lastPrinted>
  <dcterms:created xsi:type="dcterms:W3CDTF">1601-01-01T00:00:00Z</dcterms:created>
  <dcterms:modified xsi:type="dcterms:W3CDTF">2024-06-19T04:49:18Z</dcterms:modified>
</cp:coreProperties>
</file>