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7128792" cy="18943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Министерства здравоохранения Российской Федерации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Кафедра-клиника стоматологии ИПО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293096"/>
            <a:ext cx="5254352" cy="1371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ординатор кафедры-клиники стоматологии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ИПО 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специальности «стоматология детская»Ливанова Александра Петровна.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Проверила к.м.н., доцент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Буянкина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Римма Геннадьевна.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2831" y="2708920"/>
            <a:ext cx="731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 здоровья для детей третьего класса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725" y="6309320"/>
            <a:ext cx="180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Крсноярск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352928" cy="345638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сохранить здоровые зубы, рекомендуется исключить «вредные» продукты из своего рациона.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сладости (включая всевозможные конфеты, печенье, торты, пироги, хлеб, кексы, чипсы, изюм и некоторые другие сухофрукты). Эти продукты содержат большое количество сахара и отлично прилипают к зубам, обеспечивая источник жизни для бактерий. Наиболее щадящие для зубов сладости – это темный шоколад, зефир и мармелад. </a:t>
            </a:r>
            <a:r>
              <a:rPr lang="ru-RU" dirty="0" smtClean="0"/>
              <a:t>Газированные напитки так же на эмали могут образовать трещины.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7890" name="Picture 2" descr="https://thumbs.dreamstime.com/b/tooth-aching-vector-ill-cartoon-chocolates-beige-background-shadow-32634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3" y="3501008"/>
            <a:ext cx="4556279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187220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Трещины могут появиться, если грызть зубами твёрдые орехи, леденцы, от дурной привычки брать в зубы гвозди, булавки, грызть ручки, карандаши.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expertdent.net/wp-content/uploads/2017/08/Otuchite-rebenka-gryizt-nogti-i-karand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80135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Правильное питание.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3744416" cy="49685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Крепкие здоровые зубы зависят от правильного питания!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Молоко и молочные продукты (творог, сыр, сметана, кефир): содержат много фосфора и кальция, что укрепляет зубную эмаль.</a:t>
            </a:r>
          </a:p>
          <a:p>
            <a:endParaRPr lang="ru-RU" dirty="0"/>
          </a:p>
        </p:txBody>
      </p:sp>
      <p:pic>
        <p:nvPicPr>
          <p:cNvPr id="38914" name="Picture 2" descr="https://thumbs.dreamstime.com/b/%D1%81%D1%82%D0%B5%D0%BA-%D0%BE-%D1%85%D0%B0%D1%80%D0%B0%D0%BA%D1%82%D0%B5%D1%80%D0%B0-%D0%BC%D0%BE-%D0%BE%D0%BA%D0%B0-%D0%B8-%D0%B7%D1%83%D0%B1%D0%B0-%D1%80%D1%83%D0%B7%D0%B5%D0%B9-%D0%BD%D0%B0%D0%B2%D1%81%D0%B5%D0%B3-%D0%B0-93660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0728"/>
            <a:ext cx="403244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08912" cy="35283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Мясо: содержит белок, необходимый для формирования твердых тканей зубов.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Рыба: мясо рыбы богато фосфором. Для восстановления этого вещества в организме достаточно включить рыбу в рацион 1 – 2 раза в неделю.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Овощи и фрукты: содержат минералы, витамины и клетчатку. Помимо этого, сырые фрукты и овощи способствуют механической очистке полости рта от остатков пищи.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(особенно фторсодержащая вода), молоко и несладкий чай. 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https://static3.bigstockphoto.com/6/4/2/large1500/246903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static3.bigstockphoto.com/6/4/2/large1500/246903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https://thumbs.dreamstime.com/b/%D1%8F%D0%B1%D0%BB%D0%BE%D0%BA%D0%B8-3d-%D0%B6%D0%BE%D0%BD%D0%B3%D0%BB%D0%B8%D1%80%D1%83%D1%8F-%D0%BA%D1%80%D0%B0%D1%81%D0%BD%D1%8B%D0%BC-%D0%B7%D1%83%D0%B1%D0%BE%D0%BC-22373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429000"/>
            <a:ext cx="3168352" cy="3429000"/>
          </a:xfrm>
          <a:prstGeom prst="rect">
            <a:avLst/>
          </a:prstGeom>
          <a:noFill/>
        </p:spPr>
      </p:pic>
      <p:pic>
        <p:nvPicPr>
          <p:cNvPr id="39944" name="Picture 8" descr="https://thumbs.dreamstime.com/b/%D1%85%D0%B0%D1%80%D0%B0%D0%BA%D1%82%D0%B5%D1%80-%D0%B7%D1%83%D0%B1%D0%B0-28962717.jpg"/>
          <p:cNvPicPr>
            <a:picLocks noChangeAspect="1" noChangeArrowheads="1"/>
          </p:cNvPicPr>
          <p:nvPr/>
        </p:nvPicPr>
        <p:blipFill>
          <a:blip r:embed="rId3" cstate="print"/>
          <a:srcRect l="30769" r="17308"/>
          <a:stretch>
            <a:fillRect/>
          </a:stretch>
        </p:blipFill>
        <p:spPr bwMode="auto">
          <a:xfrm>
            <a:off x="1691680" y="3356992"/>
            <a:ext cx="2232248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ухода за зубами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5364088" cy="5421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зубы были здоровыми, их нужно чистить и ухаживать за ними. Нужно удалять остатки пищи, которые остаются на зубах и в межзубных промежутках . И в этом вам поможет зубная щетка .Так как же нам правильно выбрать зубную щетку? Обращаем внимание на следующие факторы.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Щетина. Отдавайте предпочтение изделиям с искусственной щетиной. Дело в том, что модели, изготовленные из натуральных материалов, являются идеальной средой для роста бактерий и способствуют развитию болезней ротовой полости. К тому же кончики натуральной щетины могут оказаться очень острыми, что приведет к травмам десен и эмали. </a:t>
            </a:r>
          </a:p>
          <a:p>
            <a:endParaRPr lang="ru-RU" dirty="0"/>
          </a:p>
        </p:txBody>
      </p:sp>
      <p:pic>
        <p:nvPicPr>
          <p:cNvPr id="40962" name="Picture 2" descr="https://pearl-smile24.ru/image/cache/data/Produktsiya/Zubnyye-shchetki-manualnyye/Curaprox/CS_5460nb/Curaprox-5460-ultrasoft-1-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48680"/>
            <a:ext cx="3707904" cy="59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496944" cy="41044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Ручка. Ручка должна быть удобной, широкой и прорезиненной.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Жесткость. Детям от 5 до 12 нужно выбирать мягкие щетки, а вот после 12 стоит перейти на изделия средней жесткости.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Размер. Для ежедневного использования следует покупать зубные щетки с небольшой рабочей частью, захватывающей 2-2,5 зуба.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Старайтесь всегда правильно чистить зубы и меняйте щетку раз в 2,5-3 месяца. После каждого использования тщательно промывайте ее под проточной водой и храните в открытом стакане щетинками вверх.</a:t>
            </a:r>
          </a:p>
          <a:p>
            <a:endParaRPr lang="ru-RU" dirty="0"/>
          </a:p>
        </p:txBody>
      </p:sp>
      <p:sp>
        <p:nvSpPr>
          <p:cNvPr id="41986" name="AutoShape 2" descr="https://alafayafamilydentistry.com/wp-content/uploads/2018/07/Depositphotos_14078849_l-20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cdn.hswstatic.com/gif/clean-that-quiz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ihpl.llu.edu/sites/ihpl.llu.edu/files/field/image/shutterstock_635308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https://ihpl.llu.edu/sites/ihpl.llu.edu/files/field/image/shutterstock_635308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thumbs.dreamstime.com/b/%D0%B2%D1%8B%D1%81%D1%82%D1%83%D1%87%D0%B0%D0%B9%D1%82%D0%B5-%D0%B7%D1%83%D0%B1%D0%BD%D1%83%D1%8E-%D1%89%D0%B5%D1%82%D0%BA%D1%83-%D0%B2%D0%BD%D0%B8%D0%B7-117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7620000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147248" cy="28369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Вторым важным вопросом является выбор зубной пасты.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зубные пасты делятся на гигиенические и лечебно профилактические.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9-10 лет предпочтительней выбирать вторую группу, потому что происходит смена прикуса и уход за полостью рта особо важен для прорезающихся постоянных зубов. </a:t>
            </a:r>
          </a:p>
          <a:p>
            <a:endParaRPr lang="ru-RU" dirty="0"/>
          </a:p>
        </p:txBody>
      </p:sp>
      <p:sp>
        <p:nvSpPr>
          <p:cNvPr id="43010" name="AutoShape 2" descr="https://cdn1.ozone.ru/s3/multimedia-d/60108028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https://cdn1.ozone.ru/s3/multimedia-d/60108028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i.notino.com/google/splat/sptsnad_ktps10__10.jpg"/>
          <p:cNvPicPr>
            <a:picLocks noChangeAspect="1" noChangeArrowheads="1"/>
          </p:cNvPicPr>
          <p:nvPr/>
        </p:nvPicPr>
        <p:blipFill>
          <a:blip r:embed="rId2" cstate="print"/>
          <a:srcRect l="25490" r="25490"/>
          <a:stretch>
            <a:fillRect/>
          </a:stretch>
        </p:blipFill>
        <p:spPr bwMode="auto">
          <a:xfrm>
            <a:off x="179512" y="2852936"/>
            <a:ext cx="1870796" cy="3816424"/>
          </a:xfrm>
          <a:prstGeom prst="rect">
            <a:avLst/>
          </a:prstGeom>
          <a:noFill/>
        </p:spPr>
      </p:pic>
      <p:pic>
        <p:nvPicPr>
          <p:cNvPr id="2052" name="Picture 4" descr="https://www.wite.ru/images/cms/data/detskij_mir/gigiena/roks/Aromat_leta_301031/aromat_znojnogo_leta_zemlyanik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618341"/>
            <a:ext cx="4250060" cy="2239659"/>
          </a:xfrm>
          <a:prstGeom prst="rect">
            <a:avLst/>
          </a:prstGeom>
          <a:noFill/>
        </p:spPr>
      </p:pic>
      <p:pic>
        <p:nvPicPr>
          <p:cNvPr id="2054" name="Picture 6" descr="https://cmp24.ru/images/prodacts/sourse/66657/66657153_zubnaya-pasta-novyiy-jemchug-yunior-yabloko-i-myata-50-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708920"/>
            <a:ext cx="4944211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чистки зубов в период сменного прикуса.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22322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Приготовьте средства для чистки зубов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Чистка начинается с жевательной поверхности верхних правых зубов; по часовой стрелке движемся вдоль зубного ряда верхних и нижних зубов, завершаем чистку на нижних правых зубах.</a:t>
            </a:r>
          </a:p>
          <a:p>
            <a:endParaRPr lang="ru-RU" dirty="0"/>
          </a:p>
        </p:txBody>
      </p:sp>
      <p:pic>
        <p:nvPicPr>
          <p:cNvPr id="30722" name="Picture 2" descr="http://i.mycdn.me/i?r=AzEPZsRbOZEKgBhR0XGMT1Rk7Hlm6wOKtiR-qzNuwqcJ-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388843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280920" cy="42484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Зубную щетку устанавливаем под углом к зубному ряду, и совершаем движения поперек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окклюзионной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смыкательной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поверхности.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Боковыми щетинками зубной щетки вертикальными движениями очищаем боковые поверхности зубов со стороны щеки и губ.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Концевыми и боковыми щетинками зубной щетки очищаем боковые поверхности зубов со стороны языка и неба.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Тщательно очищаем небные и язычные поверхности передних зубов концевыми щетинками зубной щетки.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 очищаем двумя-тремя движениями от корня.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Тщательно сполосните рот водой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Промойте щетку и поставьте в стакан ручкой вниз</a:t>
            </a:r>
          </a:p>
          <a:p>
            <a:endParaRPr lang="ru-RU" dirty="0"/>
          </a:p>
        </p:txBody>
      </p:sp>
      <p:pic>
        <p:nvPicPr>
          <p:cNvPr id="3074" name="Picture 2" descr="https://textarchive.ru/images/541/1081420/77643281.jpg"/>
          <p:cNvPicPr>
            <a:picLocks noChangeAspect="1" noChangeArrowheads="1"/>
          </p:cNvPicPr>
          <p:nvPr/>
        </p:nvPicPr>
        <p:blipFill>
          <a:blip r:embed="rId2" cstate="print"/>
          <a:srcRect t="16784" b="19437"/>
          <a:stretch>
            <a:fillRect/>
          </a:stretch>
        </p:blipFill>
        <p:spPr bwMode="auto">
          <a:xfrm>
            <a:off x="2771800" y="4437112"/>
            <a:ext cx="4752528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pediatriya.info/wp-content/uploads/2017/03/kak-pravilno-chistit-zub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pediatriya.info/wp-content/uploads/2017/03/kak-pravilno-chistit-zub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s://pediatriya.info/wp-content/uploads/2017/03/kak-pravilno-chistit-zub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citidenta.ru/images/chistim_zu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5381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Познакомить учащихся со строением зубов; с мероприятиями по профилактике зубных заболеваний; </a:t>
            </a:r>
          </a:p>
          <a:p>
            <a:pPr lvl="0"/>
            <a:r>
              <a:rPr lang="ru-RU" dirty="0" smtClean="0"/>
              <a:t>Учить детей основным правилам ухода за зубами навыкам личной гигиены;</a:t>
            </a:r>
          </a:p>
          <a:p>
            <a:pPr lvl="0"/>
            <a:r>
              <a:rPr lang="ru-RU" dirty="0" smtClean="0"/>
              <a:t>Познакомить с полезными продуктами, которые поддерживают здоровье зубов;</a:t>
            </a:r>
          </a:p>
          <a:p>
            <a:pPr lvl="0"/>
            <a:r>
              <a:rPr lang="ru-RU" dirty="0" smtClean="0"/>
              <a:t>Научить бережно относиться к своему здоровью.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togo.ru/images/catalogue/logo/20156a28211dff9917f75faad3df65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224131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ли зубы имеют одинаковую форму? Какой формы зубы?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276490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зубы разные по форме и размеру, так как выполняют разную работу. Передние зубы – это резцы. Они находятся вверху и внизу прямо посередине. Проведите языком по краю. Чувствуете, какие они острые. Этими зубами мы откусываем небольшие кусочки от пищи. Например, когда едим яблоко, хлеб.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0-tub-ru.yandex.net/i?id=193250abd8bb5fbcece4ea2679bb6b07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77072"/>
            <a:ext cx="5436096" cy="2565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3816424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бокам резцов расположены клыки. Клыки нужны для разрывания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разгрызания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плотной пищи, например, морковки, мяса. Посмотрите на них – они не такие, как резцы. Чувствуете, какие у них острые края?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пережёвывают, перетирают пищу большие и малые коренные зубы. Их поверхность неровная, с выступами. Так легче перетирать пищу. </a:t>
            </a:r>
          </a:p>
          <a:p>
            <a:endParaRPr lang="ru-RU" dirty="0"/>
          </a:p>
        </p:txBody>
      </p:sp>
      <p:pic>
        <p:nvPicPr>
          <p:cNvPr id="29698" name="Picture 2" descr="https://seyakha-school.ru/wp-content/uploads/2019/08/tertaya-morkov-lechebnye-svoystv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4248472" cy="377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859216" cy="27363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Хотя зубы имеют разную форму и предназначены для разных целей, все они устроены одинаково.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зуб - это маленькая кость в нашем организме, только намного твёрже и прочнее, чем другие кости. И это неслучайно. Зубы и должны быть прочными, ведь мы пережёвываем ими пищу по 3 раза в день в течение всей жизни.</a:t>
            </a:r>
          </a:p>
          <a:p>
            <a:endParaRPr lang="ru-RU" dirty="0"/>
          </a:p>
        </p:txBody>
      </p:sp>
      <p:pic>
        <p:nvPicPr>
          <p:cNvPr id="31746" name="Picture 2" descr="https://im0-tub-ru.yandex.net/i?id=41819066ea52d067060c524deebda99c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80928"/>
            <a:ext cx="4032448" cy="374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4536504" cy="61206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Поверхность зубов, предназначенных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кусания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жевания, покрыта снаружи эмалью. Эмаль - это очень твёрдое вещество.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 зуба - дентин (каркас зуба) и пульпа.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Основание зуба со всех сторон окружено десной. Очень важно, чтобы дёсны всегда были здоровыми, и в них не проникала инфекция. Если в десну попадёт инфекция, то она может распространиться на зуб и разрушить его.</a:t>
            </a:r>
          </a:p>
          <a:p>
            <a:endParaRPr lang="ru-RU" dirty="0"/>
          </a:p>
        </p:txBody>
      </p:sp>
      <p:pic>
        <p:nvPicPr>
          <p:cNvPr id="30722" name="Picture 2" descr="https://dentalkit.ru/upload/medialibrary/183/183d3fd96ab63f296b759f6d33293acc.jpg"/>
          <p:cNvPicPr>
            <a:picLocks noChangeAspect="1" noChangeArrowheads="1"/>
          </p:cNvPicPr>
          <p:nvPr/>
        </p:nvPicPr>
        <p:blipFill>
          <a:blip r:embed="rId2" cstate="print"/>
          <a:srcRect l="37316" t="26389" r="4747" b="4167"/>
          <a:stretch>
            <a:fillRect/>
          </a:stretch>
        </p:blipFill>
        <p:spPr bwMode="auto">
          <a:xfrm>
            <a:off x="4860032" y="692696"/>
            <a:ext cx="381642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Почему же происходит разрушение зуба?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26208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рту у каждого человека есть бактерии - микроскопические живые существа, они размножаются очень быстро. Там тепло и влажно. Можно питаться остатками пищи, которая застревает у вас во рту и на зубах. Росту бактерий помогает сахар.   Бактерии выделяют кислоту. Зубы покрываются смесью сахара, бактерий и кислоты.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budvtemi.com/wp-content/uploads/2017/08/14744353235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45023"/>
            <a:ext cx="6044952" cy="318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230425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Кислота разъедает эмаль зубов. Образуется «дырочка». Бактерии проникают внутрь. «Дырочка» расширяется и зуб портится. Это - кариес. Если такой зуб не лечить сразу, то потом возникает сильная боль, даже может разболеться вся область вокруг зуба.</a:t>
            </a:r>
          </a:p>
          <a:p>
            <a:pPr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Если врач не полечит такой зуб, то кариес будет увеличиваться в размерах и достигнет внутренней части зуба, и поэтому зуб начинает болеть. Если вовремя не обратиться к врачу, то это может привести к потере зуба.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4818" name="Picture 2" descr="https://www.defining-blog.ru/wp-content/uploads/2017/03/tooth-dec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7530248" cy="43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136904" cy="273630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в кабинете врача не было больно и страшно, нужно приходить к врачу тогда, когда зубы ещё не болят, не реже 2-х раз в год.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ещё больные зубы вредят другим органам: сердцу, почкам. Человек с больными зубами не может хорошо пережёвывать пищу, и от этого может заболеть желудок.</a:t>
            </a:r>
          </a:p>
          <a:p>
            <a:endParaRPr lang="ru-RU" dirty="0"/>
          </a:p>
        </p:txBody>
      </p:sp>
      <p:pic>
        <p:nvPicPr>
          <p:cNvPr id="35842" name="Picture 2" descr="http://wikii.ru/_pu/35/81170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6840760" cy="4008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974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Кафедра-клиника стоматологии ИПО</vt:lpstr>
      <vt:lpstr>ЦЕЛИ</vt:lpstr>
      <vt:lpstr>Все ли зубы имеют одинаковую форму? Какой формы зубы?</vt:lpstr>
      <vt:lpstr>Слайд 4</vt:lpstr>
      <vt:lpstr>Слайд 5</vt:lpstr>
      <vt:lpstr>Слайд 6</vt:lpstr>
      <vt:lpstr>              Почему же происходит разрушение зуба? </vt:lpstr>
      <vt:lpstr>Слайд 8</vt:lpstr>
      <vt:lpstr>Слайд 9</vt:lpstr>
      <vt:lpstr>Слайд 10</vt:lpstr>
      <vt:lpstr>Слайд 11</vt:lpstr>
      <vt:lpstr>Правильное питание. </vt:lpstr>
      <vt:lpstr>Слайд 13</vt:lpstr>
      <vt:lpstr>Правила ухода за зубами </vt:lpstr>
      <vt:lpstr>Слайд 15</vt:lpstr>
      <vt:lpstr>Слайд 16</vt:lpstr>
      <vt:lpstr>Порядок чистки зубов в период сменного прикуса. 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</cp:lastModifiedBy>
  <cp:revision>38</cp:revision>
  <dcterms:created xsi:type="dcterms:W3CDTF">2020-04-14T04:58:02Z</dcterms:created>
  <dcterms:modified xsi:type="dcterms:W3CDTF">2020-04-14T07:57:27Z</dcterms:modified>
</cp:coreProperties>
</file>