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4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98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8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69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0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6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9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1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3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1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C63B-B8B9-408F-A295-FD70ECE1AC9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1611D-D3D4-4EF8-9F56-DB9A883F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894" y="0"/>
            <a:ext cx="7636450" cy="1646302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– это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раздел медицины, изучающий влияние жизни и труда на здоровье человека и разрабатывающий меры (санитарные нормы и правила), направленные на предупреждение заболеваний, обеспечение оптимальных условий существования, укрепление здоровья и продление жизни, изучающая влияние факторов окружающей среды на здоровье человека, его работоспособность и продолжительность жизни, разрабатывающий нормативы, требования и санитарные мероприятия, направленные на оздоровление населённых мест, условий жизни и деятельности людей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Гигиена картинки для детей - 2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1" y="1758356"/>
            <a:ext cx="3667527" cy="25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8074" y="6553217"/>
            <a:ext cx="170110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Останин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В.В.216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2022 г.</a:t>
            </a:r>
            <a:endParaRPr lang="ru-RU" sz="1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80282" y="1446306"/>
            <a:ext cx="2611718" cy="15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52491" y="1758356"/>
            <a:ext cx="24672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пациента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личной гигиене</a:t>
            </a:r>
            <a:endParaRPr lang="ru-RU" sz="14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25" y="4335373"/>
            <a:ext cx="53389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- раздел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гигиены, в котором изучают вопросы сохранения и укрепления здоровья человека, соблюдения гигиенических правил и мероприятий в личной жизни и деятельности, разрабатывают и проводят мероприятия гигиенического воспитания, пропаганду гигиенических знаний и здорового образа жизни с целью повышения гигиенической культуры.</a:t>
            </a:r>
            <a:endParaRPr lang="ru-RU" sz="5400" b="1" cap="none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1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299" y="0"/>
            <a:ext cx="8596668" cy="1320800"/>
          </a:xfrm>
        </p:spPr>
        <p:txBody>
          <a:bodyPr/>
          <a:lstStyle/>
          <a:p>
            <a:r>
              <a:rPr lang="ru-RU" dirty="0" smtClean="0"/>
              <a:t>Что входит в личную гигиену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40" y="9413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личной гигиены включает в себя: гигиену кожи, полости рта, волос, ногтей, ног, предметы ухода за собой. Рассмотрим все более подробно. У каждого человека должны быть личные необходимые предметы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сновные правила личной гигиены и здоровья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63" y="2095500"/>
            <a:ext cx="5705034" cy="42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5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которые могу появиться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соблюдать гигиену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68" y="1601258"/>
            <a:ext cx="7534200" cy="42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45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44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Аспект</vt:lpstr>
      <vt:lpstr>Гигиена – это  раздел медицины, изучающий влияние жизни и труда на здоровье человека и разрабатывающий меры (санитарные нормы и правила), направленные на предупреждение заболеваний, обеспечение оптимальных условий существования, укрепление здоровья и продление жизни, изучающая влияние факторов окружающей среды на здоровье человека, его работоспособность и продолжительность жизни, разрабатывающий нормативы, требования и санитарные мероприятия, направленные на оздоровление населённых мест, условий жизни и деятельности людей</vt:lpstr>
      <vt:lpstr>Что входит в личную гигиену</vt:lpstr>
      <vt:lpstr>Болезни которые могу появиться, если не соблюдать гигиену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– это  раздел медицины, изучающий влияние жизни и труда на здоровье человека и разрабатывающий меры (санитарные нормы и правила), направленные на предупреждение заболеваний, обеспечение оптимальных условий существования, укрепление здоровья и продление жизни, изучающая влияние факторов окружающей среды на здоровье человека, его работоспособность и продолжительность жизни, разрабатывающий нормативы, требования и санитарные мероприятия, направленные на оздоровление населённых мест, условий жизни и деятельности людей</dc:title>
  <dc:creator>Vlaost</dc:creator>
  <cp:lastModifiedBy>Vlaost</cp:lastModifiedBy>
  <cp:revision>6</cp:revision>
  <dcterms:created xsi:type="dcterms:W3CDTF">2022-12-02T04:23:55Z</dcterms:created>
  <dcterms:modified xsi:type="dcterms:W3CDTF">2022-12-02T04:42:51Z</dcterms:modified>
</cp:coreProperties>
</file>