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pic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86" r:id="rId3"/>
    <p:sldId id="288" r:id="rId4"/>
    <p:sldId id="289" r:id="rId5"/>
    <p:sldId id="290" r:id="rId6"/>
    <p:sldId id="291" r:id="rId7"/>
    <p:sldId id="292" r:id="rId8"/>
    <p:sldId id="283" r:id="rId9"/>
    <p:sldId id="281" r:id="rId10"/>
    <p:sldId id="295" r:id="rId11"/>
    <p:sldId id="298" r:id="rId12"/>
    <p:sldId id="302" r:id="rId13"/>
    <p:sldId id="303" r:id="rId14"/>
    <p:sldId id="304" r:id="rId15"/>
    <p:sldId id="305" r:id="rId16"/>
    <p:sldId id="299" r:id="rId17"/>
    <p:sldId id="300" r:id="rId18"/>
    <p:sldId id="301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0222" autoAdjust="0"/>
  </p:normalViewPr>
  <p:slideViewPr>
    <p:cSldViewPr>
      <p:cViewPr varScale="1">
        <p:scale>
          <a:sx n="81" d="100"/>
          <a:sy n="81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okeydoc.ru/stepeni-ozhireniya-i-lechenie-patologii/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s://ru.wiktionary.org/wiki/%D1%81%D1%82%D0%B0%D1%80%D1%8B%D0%B9" TargetMode="External"/><Relationship Id="rId2" Type="http://schemas.openxmlformats.org/officeDocument/2006/relationships/hyperlink" Target="http://ponchikov.net/health/pozvonochnik-i-sustavi/583-zabolevanie-koreshkov-spinnomozgovyh-nervov.html" TargetMode="External"/><Relationship Id="rId1" Type="http://schemas.openxmlformats.org/officeDocument/2006/relationships/image" Target="../media/image5.jpeg"/><Relationship Id="rId6" Type="http://schemas.openxmlformats.org/officeDocument/2006/relationships/hyperlink" Target="https://ditad.ru/seminary-po-deloproizvodstvu/stress-menedzhment-stress-pod-kontrolem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thuocdantoc.vn/benh/ho-do-hut-thuoc-la-bien-phap-khac-phuc-va-moi-thu-ban-nen-biet" TargetMode="External"/><Relationship Id="rId4" Type="http://schemas.openxmlformats.org/officeDocument/2006/relationships/hyperlink" Target="https://otvetnavse.com/kak-pravilno-begat-chtoby-pohudet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pxhere.com/ru/photo/479364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dreamstime.com/%D1%81%D1%82%D0%BE%D0%BA%D0%BE%D0%B2%D0%BE%D0%B5-%D1%84%D0%BE%D1%82%D0%BE-%D0%BF-%D0%B0%D0%B7%D0%BC%D0%B0-%D0%BA%D1%80%D0%BE%D0%B2%D0%B8-%D0%B2-%D0%BF%D1%80%D0%BE%D0%B1%D0%B8%D1%80%D0%BA%D0%B0%D1%85-%D1%8F-plasmalifting-image48552841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www.leukoformula.com/post/platelets_low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ru.depositphotos.com/76448757/stock-photo-stand-of-test-tubes-with.html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ph-association.ru/about/articles/test-6-minutnoy-khodby/" TargetMode="External"/><Relationship Id="rId2" Type="http://schemas.openxmlformats.org/officeDocument/2006/relationships/hyperlink" Target="https://organserdce.com/disease/fibrillation/fibrillyatsiya-predserdij-na-ekg.html" TargetMode="External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s://fb.ru/article/187126/beta-blokatoryi-spisok-preparatov-pokazaniya-k-primeneniyu" TargetMode="External"/><Relationship Id="rId13" Type="http://schemas.openxmlformats.org/officeDocument/2006/relationships/hyperlink" Target="https://wreferat.baza-referat.ru/%D0%98%D0%91%D0%A1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12" Type="http://schemas.openxmlformats.org/officeDocument/2006/relationships/image" Target="../media/image27.wpic"/><Relationship Id="rId2" Type="http://schemas.openxmlformats.org/officeDocument/2006/relationships/hyperlink" Target="https://www.flickr.com/photos/harveyben/6212504175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://www.tiensmed.ru/news/nitroglicerin-wkti/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2.jpg"/><Relationship Id="rId10" Type="http://schemas.openxmlformats.org/officeDocument/2006/relationships/image" Target="../media/image25.jpeg"/><Relationship Id="rId4" Type="http://schemas.openxmlformats.org/officeDocument/2006/relationships/hyperlink" Target="https://faktorkrovi.ru/analiz-krovi/spisok-statinov-poslednego-pokoleniya-obzor-preparatov-otlichiya-ot-rannih-pokolenij-polza-i-vred" TargetMode="External"/><Relationship Id="rId9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okeydoc.ru/stepeni-ozhireniya-i-lechenie-patologii/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s://ru.wiktionary.org/wiki/%D1%81%D1%82%D0%B0%D1%80%D1%8B%D0%B9" TargetMode="External"/><Relationship Id="rId2" Type="http://schemas.openxmlformats.org/officeDocument/2006/relationships/hyperlink" Target="http://ponchikov.net/health/pozvonochnik-i-sustavi/583-zabolevanie-koreshkov-spinnomozgovyh-nervov.html" TargetMode="External"/><Relationship Id="rId1" Type="http://schemas.openxmlformats.org/officeDocument/2006/relationships/image" Target="../media/image5.jpeg"/><Relationship Id="rId6" Type="http://schemas.openxmlformats.org/officeDocument/2006/relationships/hyperlink" Target="https://ditad.ru/seminary-po-deloproizvodstvu/stress-menedzhment-stress-pod-kontrolem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thuocdantoc.vn/benh/ho-do-hut-thuoc-la-bien-phap-khac-phuc-va-moi-thu-ban-nen-biet" TargetMode="External"/><Relationship Id="rId4" Type="http://schemas.openxmlformats.org/officeDocument/2006/relationships/hyperlink" Target="https://otvetnavse.com/kak-pravilno-begat-chtoby-pohudet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pxhere.com/ru/photo/479364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dreamstime.com/%D1%81%D1%82%D0%BE%D0%BA%D0%BE%D0%B2%D0%BE%D0%B5-%D1%84%D0%BE%D1%82%D0%BE-%D0%BF-%D0%B0%D0%B7%D0%BC%D0%B0-%D0%BA%D1%80%D0%BE%D0%B2%D0%B8-%D0%B2-%D0%BF%D1%80%D0%BE%D0%B1%D0%B8%D1%80%D0%BA%D0%B0%D1%85-%D1%8F-plasmalifting-image48552841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www.leukoformula.com/post/platelets_low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ru.depositphotos.com/76448757/stock-photo-stand-of-test-tubes-with.html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ph-association.ru/about/articles/test-6-minutnoy-khodby/" TargetMode="External"/><Relationship Id="rId2" Type="http://schemas.openxmlformats.org/officeDocument/2006/relationships/hyperlink" Target="https://organserdce.com/disease/fibrillation/fibrillyatsiya-predserdij-na-ekg.html" TargetMode="External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fb.ru/article/187126/beta-blokatoryi-spisok-preparatov-pokazaniya-k-primeneniyu" TargetMode="External"/><Relationship Id="rId13" Type="http://schemas.openxmlformats.org/officeDocument/2006/relationships/hyperlink" Target="https://wreferat.baza-referat.ru/%D0%98%D0%91%D0%A1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12" Type="http://schemas.openxmlformats.org/officeDocument/2006/relationships/image" Target="../media/image27.wpic"/><Relationship Id="rId2" Type="http://schemas.openxmlformats.org/officeDocument/2006/relationships/hyperlink" Target="https://www.flickr.com/photos/harveyben/6212504175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://www.tiensmed.ru/news/nitroglicerin-wkti/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2.jpg"/><Relationship Id="rId10" Type="http://schemas.openxmlformats.org/officeDocument/2006/relationships/image" Target="../media/image25.jpeg"/><Relationship Id="rId4" Type="http://schemas.openxmlformats.org/officeDocument/2006/relationships/hyperlink" Target="https://faktorkrovi.ru/analiz-krovi/spisok-statinov-poslednego-pokoleniya-obzor-preparatov-otlichiya-ot-rannih-pokolenij-polza-i-vred" TargetMode="External"/><Relationship Id="rId9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BFDBA-A919-43C3-8BB4-4FBCBFCD69F1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</dgm:pt>
    <dgm:pt modelId="{FFFCF2D0-F868-4DCC-B519-82D9CB727E2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нагрузка </a:t>
          </a:r>
        </a:p>
      </dgm:t>
    </dgm:pt>
    <dgm:pt modelId="{6561B7B7-2A40-461E-B790-222E0EE4403A}" type="parTrans" cxnId="{5888FE58-D563-4C02-800B-FDB3094BB92F}">
      <dgm:prSet/>
      <dgm:spPr/>
      <dgm:t>
        <a:bodyPr/>
        <a:lstStyle/>
        <a:p>
          <a:endParaRPr lang="ru-RU"/>
        </a:p>
      </dgm:t>
    </dgm:pt>
    <dgm:pt modelId="{8FE05D83-6971-446B-9CDD-D5E5CCD0457A}" type="sibTrans" cxnId="{5888FE58-D563-4C02-800B-FDB3094BB92F}">
      <dgm:prSet/>
      <dgm:spPr/>
      <dgm:t>
        <a:bodyPr/>
        <a:lstStyle/>
        <a:p>
          <a:endParaRPr lang="ru-RU"/>
        </a:p>
      </dgm:t>
    </dgm:pt>
    <dgm:pt modelId="{483EF083-8133-4689-A7C7-F568E39810E5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Психоэмоциональное напряжение</a:t>
          </a:r>
        </a:p>
      </dgm:t>
    </dgm:pt>
    <dgm:pt modelId="{2F821AE8-DE26-4339-B390-3E2ABDA3D0B2}" type="parTrans" cxnId="{A69279D4-7B81-47DF-8DF6-7C08C4633BAB}">
      <dgm:prSet/>
      <dgm:spPr/>
      <dgm:t>
        <a:bodyPr/>
        <a:lstStyle/>
        <a:p>
          <a:endParaRPr lang="ru-RU"/>
        </a:p>
      </dgm:t>
    </dgm:pt>
    <dgm:pt modelId="{F4AFCB21-A5D9-482F-AD5D-2B7DFDD2D244}" type="sibTrans" cxnId="{A69279D4-7B81-47DF-8DF6-7C08C4633BAB}">
      <dgm:prSet/>
      <dgm:spPr/>
      <dgm:t>
        <a:bodyPr/>
        <a:lstStyle/>
        <a:p>
          <a:endParaRPr lang="ru-RU"/>
        </a:p>
      </dgm:t>
    </dgm:pt>
    <dgm:pt modelId="{38BD167C-8294-4B4F-B60B-D85658FFC041}">
      <dgm:prSet custT="1"/>
      <dgm:spPr/>
      <dgm:t>
        <a:bodyPr/>
        <a:lstStyle/>
        <a:p>
          <a:r>
            <a:rPr lang="ru-RU" sz="2300" dirty="0"/>
            <a:t>       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 питания </a:t>
          </a:r>
        </a:p>
      </dgm:t>
    </dgm:pt>
    <dgm:pt modelId="{DE5C6561-0052-4EA7-B3D7-25BD073BF6E5}" type="parTrans" cxnId="{C7E7A83F-128A-4D2A-AAEA-30952D0CB604}">
      <dgm:prSet/>
      <dgm:spPr/>
      <dgm:t>
        <a:bodyPr/>
        <a:lstStyle/>
        <a:p>
          <a:endParaRPr lang="ru-RU"/>
        </a:p>
      </dgm:t>
    </dgm:pt>
    <dgm:pt modelId="{E55D21BA-3C9B-47E7-B98E-EB1084558B4A}" type="sibTrans" cxnId="{C7E7A83F-128A-4D2A-AAEA-30952D0CB604}">
      <dgm:prSet/>
      <dgm:spPr/>
      <dgm:t>
        <a:bodyPr/>
        <a:lstStyle/>
        <a:p>
          <a:endParaRPr lang="ru-RU"/>
        </a:p>
      </dgm:t>
    </dgm:pt>
    <dgm:pt modelId="{C0F2BBAF-067D-46D4-B13C-39B71CAA478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Курение</a:t>
          </a:r>
        </a:p>
      </dgm:t>
    </dgm:pt>
    <dgm:pt modelId="{ECF32700-92E8-4ED6-88A6-7C4549F0AF12}" type="parTrans" cxnId="{F0D8883A-733B-4134-A37E-7A7933428F23}">
      <dgm:prSet/>
      <dgm:spPr/>
      <dgm:t>
        <a:bodyPr/>
        <a:lstStyle/>
        <a:p>
          <a:endParaRPr lang="ru-RU"/>
        </a:p>
      </dgm:t>
    </dgm:pt>
    <dgm:pt modelId="{F9500555-4ADD-4112-BC39-20A49B35685F}" type="sibTrans" cxnId="{F0D8883A-733B-4134-A37E-7A7933428F23}">
      <dgm:prSet/>
      <dgm:spPr/>
      <dgm:t>
        <a:bodyPr/>
        <a:lstStyle/>
        <a:p>
          <a:endParaRPr lang="ru-RU"/>
        </a:p>
      </dgm:t>
    </dgm:pt>
    <dgm:pt modelId="{17837066-3045-423E-A230-45ECA8C67B86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Сопутствующие заболевания</a:t>
          </a:r>
        </a:p>
      </dgm:t>
    </dgm:pt>
    <dgm:pt modelId="{2061C596-1346-43F0-B585-2C98BDAA2211}" type="parTrans" cxnId="{D83D4FF0-E814-4EAA-B5DA-842C3112D89B}">
      <dgm:prSet/>
      <dgm:spPr/>
      <dgm:t>
        <a:bodyPr/>
        <a:lstStyle/>
        <a:p>
          <a:endParaRPr lang="ru-RU"/>
        </a:p>
      </dgm:t>
    </dgm:pt>
    <dgm:pt modelId="{60C7A17E-35BE-4AD3-9DB7-8DEB13D8BFA6}" type="sibTrans" cxnId="{D83D4FF0-E814-4EAA-B5DA-842C3112D89B}">
      <dgm:prSet/>
      <dgm:spPr/>
      <dgm:t>
        <a:bodyPr/>
        <a:lstStyle/>
        <a:p>
          <a:endParaRPr lang="ru-RU"/>
        </a:p>
      </dgm:t>
    </dgm:pt>
    <dgm:pt modelId="{671DC51E-1898-436D-AEB5-6A9FE34C9D5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Пол</a:t>
          </a:r>
        </a:p>
      </dgm:t>
    </dgm:pt>
    <dgm:pt modelId="{23E08871-56AC-4481-B8E2-406D7CF69ABF}" type="parTrans" cxnId="{229606EC-A202-4520-BD07-8B72E9E60CE6}">
      <dgm:prSet/>
      <dgm:spPr/>
      <dgm:t>
        <a:bodyPr/>
        <a:lstStyle/>
        <a:p>
          <a:endParaRPr lang="ru-RU"/>
        </a:p>
      </dgm:t>
    </dgm:pt>
    <dgm:pt modelId="{CEEBA8DF-C62D-40F0-8AA6-EC1A11B91C79}" type="sibTrans" cxnId="{229606EC-A202-4520-BD07-8B72E9E60CE6}">
      <dgm:prSet/>
      <dgm:spPr/>
      <dgm:t>
        <a:bodyPr/>
        <a:lstStyle/>
        <a:p>
          <a:endParaRPr lang="ru-RU"/>
        </a:p>
      </dgm:t>
    </dgm:pt>
    <dgm:pt modelId="{B0DA5A43-B252-4CE6-A318-20943DBFC6D4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Возраст</a:t>
          </a:r>
        </a:p>
      </dgm:t>
    </dgm:pt>
    <dgm:pt modelId="{AFA09F5A-4B2E-48B3-9550-5FD365CD5739}" type="parTrans" cxnId="{4BDF4CA8-D084-40BE-BF05-F8040F104587}">
      <dgm:prSet/>
      <dgm:spPr/>
      <dgm:t>
        <a:bodyPr/>
        <a:lstStyle/>
        <a:p>
          <a:endParaRPr lang="ru-RU"/>
        </a:p>
      </dgm:t>
    </dgm:pt>
    <dgm:pt modelId="{2ED9F15E-4F13-4AB3-A632-355509E2A5B1}" type="sibTrans" cxnId="{4BDF4CA8-D084-40BE-BF05-F8040F104587}">
      <dgm:prSet/>
      <dgm:spPr/>
      <dgm:t>
        <a:bodyPr/>
        <a:lstStyle/>
        <a:p>
          <a:endParaRPr lang="ru-RU"/>
        </a:p>
      </dgm:t>
    </dgm:pt>
    <dgm:pt modelId="{750AB81A-11F2-4649-90AC-B07B427EBA82}" type="pres">
      <dgm:prSet presAssocID="{040BFDBA-A919-43C3-8BB4-4FBCBFCD69F1}" presName="linearFlow" presStyleCnt="0">
        <dgm:presLayoutVars>
          <dgm:dir/>
          <dgm:resizeHandles val="exact"/>
        </dgm:presLayoutVars>
      </dgm:prSet>
      <dgm:spPr/>
    </dgm:pt>
    <dgm:pt modelId="{F33B6160-868D-45EB-9BF6-2911612589BD}" type="pres">
      <dgm:prSet presAssocID="{17837066-3045-423E-A230-45ECA8C67B86}" presName="composite" presStyleCnt="0"/>
      <dgm:spPr/>
    </dgm:pt>
    <dgm:pt modelId="{1A1F4257-AA64-4F72-9B05-9C0210E270FB}" type="pres">
      <dgm:prSet presAssocID="{17837066-3045-423E-A230-45ECA8C67B86}" presName="imgShp" presStyleLbl="fgImgPlace1" presStyleIdx="0" presStyleCnt="7" custScaleX="260102" custScaleY="2267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0000" r="-50000"/>
          </a:stretch>
        </a:blipFill>
      </dgm:spPr>
    </dgm:pt>
    <dgm:pt modelId="{94E17F6E-9BF2-492C-8BB2-47AF71A28C6C}" type="pres">
      <dgm:prSet presAssocID="{17837066-3045-423E-A230-45ECA8C67B86}" presName="txShp" presStyleLbl="node1" presStyleIdx="0" presStyleCnt="7" custScaleY="183490">
        <dgm:presLayoutVars>
          <dgm:bulletEnabled val="1"/>
        </dgm:presLayoutVars>
      </dgm:prSet>
      <dgm:spPr/>
    </dgm:pt>
    <dgm:pt modelId="{0B80966A-4724-4614-AB5D-3F719CDF29E0}" type="pres">
      <dgm:prSet presAssocID="{60C7A17E-35BE-4AD3-9DB7-8DEB13D8BFA6}" presName="spacing" presStyleCnt="0"/>
      <dgm:spPr/>
    </dgm:pt>
    <dgm:pt modelId="{DD5D4730-B487-415D-9063-12F3A4F6F038}" type="pres">
      <dgm:prSet presAssocID="{FFFCF2D0-F868-4DCC-B519-82D9CB727E2C}" presName="composite" presStyleCnt="0"/>
      <dgm:spPr/>
    </dgm:pt>
    <dgm:pt modelId="{9B4205AA-F552-4494-8B78-1F1F9C6CF1CB}" type="pres">
      <dgm:prSet presAssocID="{FFFCF2D0-F868-4DCC-B519-82D9CB727E2C}" presName="imgShp" presStyleLbl="fgImgPlace1" presStyleIdx="1" presStyleCnt="7" custScaleX="209173" custScaleY="180417" custLinFactNeighborX="-2936" custLinFactNeighborY="66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</dgm:spPr>
    </dgm:pt>
    <dgm:pt modelId="{AFB42608-D446-43D4-9F6A-5DCA59FDD4B2}" type="pres">
      <dgm:prSet presAssocID="{FFFCF2D0-F868-4DCC-B519-82D9CB727E2C}" presName="txShp" presStyleLbl="node1" presStyleIdx="1" presStyleCnt="7" custScaleY="156121">
        <dgm:presLayoutVars>
          <dgm:bulletEnabled val="1"/>
        </dgm:presLayoutVars>
      </dgm:prSet>
      <dgm:spPr/>
    </dgm:pt>
    <dgm:pt modelId="{AC4EF9C9-20BE-49C8-9E4F-EC7E85669A6D}" type="pres">
      <dgm:prSet presAssocID="{8FE05D83-6971-446B-9CDD-D5E5CCD0457A}" presName="spacing" presStyleCnt="0"/>
      <dgm:spPr/>
    </dgm:pt>
    <dgm:pt modelId="{4FCB8391-A90E-4133-BD33-334E8B1408DB}" type="pres">
      <dgm:prSet presAssocID="{483EF083-8133-4689-A7C7-F568E39810E5}" presName="composite" presStyleCnt="0"/>
      <dgm:spPr/>
    </dgm:pt>
    <dgm:pt modelId="{EB3ECBEA-9944-4C6E-95B6-167F7B463562}" type="pres">
      <dgm:prSet presAssocID="{483EF083-8133-4689-A7C7-F568E39810E5}" presName="imgShp" presStyleLbl="fgImgPlace1" presStyleIdx="2" presStyleCnt="7" custScaleX="217963" custScaleY="17499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015EB72E-6370-4C59-AC96-38732AB41290}" type="pres">
      <dgm:prSet presAssocID="{483EF083-8133-4689-A7C7-F568E39810E5}" presName="txShp" presStyleLbl="node1" presStyleIdx="2" presStyleCnt="7" custScaleY="194939">
        <dgm:presLayoutVars>
          <dgm:bulletEnabled val="1"/>
        </dgm:presLayoutVars>
      </dgm:prSet>
      <dgm:spPr/>
    </dgm:pt>
    <dgm:pt modelId="{6462A4AA-A238-4E51-8B4F-35528D3F3021}" type="pres">
      <dgm:prSet presAssocID="{F4AFCB21-A5D9-482F-AD5D-2B7DFDD2D244}" presName="spacing" presStyleCnt="0"/>
      <dgm:spPr/>
    </dgm:pt>
    <dgm:pt modelId="{3CDB4810-3F5A-46ED-BA74-B47B42A0737A}" type="pres">
      <dgm:prSet presAssocID="{38BD167C-8294-4B4F-B60B-D85658FFC041}" presName="composite" presStyleCnt="0"/>
      <dgm:spPr/>
    </dgm:pt>
    <dgm:pt modelId="{9DC98238-CB56-40C9-84B4-6F58EE77C817}" type="pres">
      <dgm:prSet presAssocID="{38BD167C-8294-4B4F-B60B-D85658FFC041}" presName="imgShp" presStyleLbl="fgImgPlace1" presStyleIdx="3" presStyleCnt="7" custScaleX="236639" custScaleY="19408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</dgm:spPr>
    </dgm:pt>
    <dgm:pt modelId="{D369EB6C-EED9-4979-9394-AC6667E75CD4}" type="pres">
      <dgm:prSet presAssocID="{38BD167C-8294-4B4F-B60B-D85658FFC041}" presName="txShp" presStyleLbl="node1" presStyleIdx="3" presStyleCnt="7" custScaleY="149493">
        <dgm:presLayoutVars>
          <dgm:bulletEnabled val="1"/>
        </dgm:presLayoutVars>
      </dgm:prSet>
      <dgm:spPr/>
    </dgm:pt>
    <dgm:pt modelId="{72F9E6CA-73E7-4E02-8E56-F75205170CD1}" type="pres">
      <dgm:prSet presAssocID="{E55D21BA-3C9B-47E7-B98E-EB1084558B4A}" presName="spacing" presStyleCnt="0"/>
      <dgm:spPr/>
    </dgm:pt>
    <dgm:pt modelId="{11455B78-7AC1-4EFF-8799-1BF19C1CE051}" type="pres">
      <dgm:prSet presAssocID="{C0F2BBAF-067D-46D4-B13C-39B71CAA478C}" presName="composite" presStyleCnt="0"/>
      <dgm:spPr/>
    </dgm:pt>
    <dgm:pt modelId="{B77256B4-9968-4D6B-BFBB-43D11268E0F2}" type="pres">
      <dgm:prSet presAssocID="{C0F2BBAF-067D-46D4-B13C-39B71CAA478C}" presName="imgShp" presStyleLbl="fgImgPlace1" presStyleIdx="4" presStyleCnt="7" custScaleX="248033" custScaleY="21698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4000" r="-34000"/>
          </a:stretch>
        </a:blipFill>
      </dgm:spPr>
    </dgm:pt>
    <dgm:pt modelId="{03ED074E-9D63-4474-A977-D53B3C117581}" type="pres">
      <dgm:prSet presAssocID="{C0F2BBAF-067D-46D4-B13C-39B71CAA478C}" presName="txShp" presStyleLbl="node1" presStyleIdx="4" presStyleCnt="7" custScaleY="179005">
        <dgm:presLayoutVars>
          <dgm:bulletEnabled val="1"/>
        </dgm:presLayoutVars>
      </dgm:prSet>
      <dgm:spPr/>
    </dgm:pt>
    <dgm:pt modelId="{7E00FC67-B169-4DC1-BB6C-C58C1A499D7A}" type="pres">
      <dgm:prSet presAssocID="{F9500555-4ADD-4112-BC39-20A49B35685F}" presName="spacing" presStyleCnt="0"/>
      <dgm:spPr/>
    </dgm:pt>
    <dgm:pt modelId="{43B32804-823E-4605-BE72-970B57509F52}" type="pres">
      <dgm:prSet presAssocID="{671DC51E-1898-436D-AEB5-6A9FE34C9D5C}" presName="composite" presStyleCnt="0"/>
      <dgm:spPr/>
    </dgm:pt>
    <dgm:pt modelId="{952412B5-F12C-42DC-B8F7-0BB813524C6A}" type="pres">
      <dgm:prSet presAssocID="{671DC51E-1898-436D-AEB5-6A9FE34C9D5C}" presName="imgShp" presStyleLbl="fgImgPlace1" presStyleIdx="5" presStyleCnt="7" custScaleX="310233" custScaleY="22912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16000" b="-16000"/>
          </a:stretch>
        </a:blipFill>
      </dgm:spPr>
    </dgm:pt>
    <dgm:pt modelId="{5501076F-29FF-4016-AF59-2681B9C15A6F}" type="pres">
      <dgm:prSet presAssocID="{671DC51E-1898-436D-AEB5-6A9FE34C9D5C}" presName="txShp" presStyleLbl="node1" presStyleIdx="5" presStyleCnt="7" custScaleY="128002">
        <dgm:presLayoutVars>
          <dgm:bulletEnabled val="1"/>
        </dgm:presLayoutVars>
      </dgm:prSet>
      <dgm:spPr/>
    </dgm:pt>
    <dgm:pt modelId="{09C1888E-F342-4348-984E-EEABEB4172C1}" type="pres">
      <dgm:prSet presAssocID="{CEEBA8DF-C62D-40F0-8AA6-EC1A11B91C79}" presName="spacing" presStyleCnt="0"/>
      <dgm:spPr/>
    </dgm:pt>
    <dgm:pt modelId="{A9C9DA54-55AC-4C61-BDF0-C5131105501C}" type="pres">
      <dgm:prSet presAssocID="{B0DA5A43-B252-4CE6-A318-20943DBFC6D4}" presName="composite" presStyleCnt="0"/>
      <dgm:spPr/>
    </dgm:pt>
    <dgm:pt modelId="{6FBE0F2F-5809-4362-AE68-436D3F2E052D}" type="pres">
      <dgm:prSet presAssocID="{B0DA5A43-B252-4CE6-A318-20943DBFC6D4}" presName="imgShp" presStyleLbl="fgImgPlace1" presStyleIdx="6" presStyleCnt="7" custScaleX="257408" custScaleY="200824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4000" r="-24000"/>
          </a:stretch>
        </a:blipFill>
      </dgm:spPr>
    </dgm:pt>
    <dgm:pt modelId="{A858CAF3-256E-4E4B-9853-5E3D42880123}" type="pres">
      <dgm:prSet presAssocID="{B0DA5A43-B252-4CE6-A318-20943DBFC6D4}" presName="txShp" presStyleLbl="node1" presStyleIdx="6" presStyleCnt="7" custScaleY="129802">
        <dgm:presLayoutVars>
          <dgm:bulletEnabled val="1"/>
        </dgm:presLayoutVars>
      </dgm:prSet>
      <dgm:spPr/>
    </dgm:pt>
  </dgm:ptLst>
  <dgm:cxnLst>
    <dgm:cxn modelId="{1D7EED20-9654-44BB-A07A-2BBBD14BB2FF}" type="presOf" srcId="{FFFCF2D0-F868-4DCC-B519-82D9CB727E2C}" destId="{AFB42608-D446-43D4-9F6A-5DCA59FDD4B2}" srcOrd="0" destOrd="0" presId="urn:microsoft.com/office/officeart/2005/8/layout/vList3"/>
    <dgm:cxn modelId="{0DD69828-DA83-4258-BFC4-7C1F4A4E1F07}" type="presOf" srcId="{040BFDBA-A919-43C3-8BB4-4FBCBFCD69F1}" destId="{750AB81A-11F2-4649-90AC-B07B427EBA82}" srcOrd="0" destOrd="0" presId="urn:microsoft.com/office/officeart/2005/8/layout/vList3"/>
    <dgm:cxn modelId="{6379FE2F-A548-4992-A54D-ED8FDC6DBB01}" type="presOf" srcId="{C0F2BBAF-067D-46D4-B13C-39B71CAA478C}" destId="{03ED074E-9D63-4474-A977-D53B3C117581}" srcOrd="0" destOrd="0" presId="urn:microsoft.com/office/officeart/2005/8/layout/vList3"/>
    <dgm:cxn modelId="{F0D8883A-733B-4134-A37E-7A7933428F23}" srcId="{040BFDBA-A919-43C3-8BB4-4FBCBFCD69F1}" destId="{C0F2BBAF-067D-46D4-B13C-39B71CAA478C}" srcOrd="4" destOrd="0" parTransId="{ECF32700-92E8-4ED6-88A6-7C4549F0AF12}" sibTransId="{F9500555-4ADD-4112-BC39-20A49B35685F}"/>
    <dgm:cxn modelId="{C7E7A83F-128A-4D2A-AAEA-30952D0CB604}" srcId="{040BFDBA-A919-43C3-8BB4-4FBCBFCD69F1}" destId="{38BD167C-8294-4B4F-B60B-D85658FFC041}" srcOrd="3" destOrd="0" parTransId="{DE5C6561-0052-4EA7-B3D7-25BD073BF6E5}" sibTransId="{E55D21BA-3C9B-47E7-B98E-EB1084558B4A}"/>
    <dgm:cxn modelId="{43E1EE78-E6EC-4C8A-BBD4-E59A42A06276}" type="presOf" srcId="{B0DA5A43-B252-4CE6-A318-20943DBFC6D4}" destId="{A858CAF3-256E-4E4B-9853-5E3D42880123}" srcOrd="0" destOrd="0" presId="urn:microsoft.com/office/officeart/2005/8/layout/vList3"/>
    <dgm:cxn modelId="{5888FE58-D563-4C02-800B-FDB3094BB92F}" srcId="{040BFDBA-A919-43C3-8BB4-4FBCBFCD69F1}" destId="{FFFCF2D0-F868-4DCC-B519-82D9CB727E2C}" srcOrd="1" destOrd="0" parTransId="{6561B7B7-2A40-461E-B790-222E0EE4403A}" sibTransId="{8FE05D83-6971-446B-9CDD-D5E5CCD0457A}"/>
    <dgm:cxn modelId="{8C19A27B-4D57-4AF0-A00D-B2B51E23A3EC}" type="presOf" srcId="{38BD167C-8294-4B4F-B60B-D85658FFC041}" destId="{D369EB6C-EED9-4979-9394-AC6667E75CD4}" srcOrd="0" destOrd="0" presId="urn:microsoft.com/office/officeart/2005/8/layout/vList3"/>
    <dgm:cxn modelId="{55652C84-80A7-428F-8644-4920C44C9F36}" type="presOf" srcId="{483EF083-8133-4689-A7C7-F568E39810E5}" destId="{015EB72E-6370-4C59-AC96-38732AB41290}" srcOrd="0" destOrd="0" presId="urn:microsoft.com/office/officeart/2005/8/layout/vList3"/>
    <dgm:cxn modelId="{C7F71F8C-3049-4183-9852-E9AF6C6DB78D}" type="presOf" srcId="{17837066-3045-423E-A230-45ECA8C67B86}" destId="{94E17F6E-9BF2-492C-8BB2-47AF71A28C6C}" srcOrd="0" destOrd="0" presId="urn:microsoft.com/office/officeart/2005/8/layout/vList3"/>
    <dgm:cxn modelId="{4BDF4CA8-D084-40BE-BF05-F8040F104587}" srcId="{040BFDBA-A919-43C3-8BB4-4FBCBFCD69F1}" destId="{B0DA5A43-B252-4CE6-A318-20943DBFC6D4}" srcOrd="6" destOrd="0" parTransId="{AFA09F5A-4B2E-48B3-9550-5FD365CD5739}" sibTransId="{2ED9F15E-4F13-4AB3-A632-355509E2A5B1}"/>
    <dgm:cxn modelId="{A69279D4-7B81-47DF-8DF6-7C08C4633BAB}" srcId="{040BFDBA-A919-43C3-8BB4-4FBCBFCD69F1}" destId="{483EF083-8133-4689-A7C7-F568E39810E5}" srcOrd="2" destOrd="0" parTransId="{2F821AE8-DE26-4339-B390-3E2ABDA3D0B2}" sibTransId="{F4AFCB21-A5D9-482F-AD5D-2B7DFDD2D244}"/>
    <dgm:cxn modelId="{84C542D6-1EA4-40EF-A3D1-B9C5AD078B30}" type="presOf" srcId="{671DC51E-1898-436D-AEB5-6A9FE34C9D5C}" destId="{5501076F-29FF-4016-AF59-2681B9C15A6F}" srcOrd="0" destOrd="0" presId="urn:microsoft.com/office/officeart/2005/8/layout/vList3"/>
    <dgm:cxn modelId="{229606EC-A202-4520-BD07-8B72E9E60CE6}" srcId="{040BFDBA-A919-43C3-8BB4-4FBCBFCD69F1}" destId="{671DC51E-1898-436D-AEB5-6A9FE34C9D5C}" srcOrd="5" destOrd="0" parTransId="{23E08871-56AC-4481-B8E2-406D7CF69ABF}" sibTransId="{CEEBA8DF-C62D-40F0-8AA6-EC1A11B91C79}"/>
    <dgm:cxn modelId="{D83D4FF0-E814-4EAA-B5DA-842C3112D89B}" srcId="{040BFDBA-A919-43C3-8BB4-4FBCBFCD69F1}" destId="{17837066-3045-423E-A230-45ECA8C67B86}" srcOrd="0" destOrd="0" parTransId="{2061C596-1346-43F0-B585-2C98BDAA2211}" sibTransId="{60C7A17E-35BE-4AD3-9DB7-8DEB13D8BFA6}"/>
    <dgm:cxn modelId="{E93A033A-6093-4240-B0BF-20BDF9387708}" type="presParOf" srcId="{750AB81A-11F2-4649-90AC-B07B427EBA82}" destId="{F33B6160-868D-45EB-9BF6-2911612589BD}" srcOrd="0" destOrd="0" presId="urn:microsoft.com/office/officeart/2005/8/layout/vList3"/>
    <dgm:cxn modelId="{814F4FF8-9A18-4495-AAB9-1358E7463AD1}" type="presParOf" srcId="{F33B6160-868D-45EB-9BF6-2911612589BD}" destId="{1A1F4257-AA64-4F72-9B05-9C0210E270FB}" srcOrd="0" destOrd="0" presId="urn:microsoft.com/office/officeart/2005/8/layout/vList3"/>
    <dgm:cxn modelId="{EDFB9B37-C9CA-4155-9C6B-A2279593F983}" type="presParOf" srcId="{F33B6160-868D-45EB-9BF6-2911612589BD}" destId="{94E17F6E-9BF2-492C-8BB2-47AF71A28C6C}" srcOrd="1" destOrd="0" presId="urn:microsoft.com/office/officeart/2005/8/layout/vList3"/>
    <dgm:cxn modelId="{3818536E-0D3D-4128-930E-0CA573CE5BE4}" type="presParOf" srcId="{750AB81A-11F2-4649-90AC-B07B427EBA82}" destId="{0B80966A-4724-4614-AB5D-3F719CDF29E0}" srcOrd="1" destOrd="0" presId="urn:microsoft.com/office/officeart/2005/8/layout/vList3"/>
    <dgm:cxn modelId="{D85923DD-BC63-4300-894E-C17F7487BCD6}" type="presParOf" srcId="{750AB81A-11F2-4649-90AC-B07B427EBA82}" destId="{DD5D4730-B487-415D-9063-12F3A4F6F038}" srcOrd="2" destOrd="0" presId="urn:microsoft.com/office/officeart/2005/8/layout/vList3"/>
    <dgm:cxn modelId="{B991D9A9-ABB3-4967-9B75-CEEDA4E86B92}" type="presParOf" srcId="{DD5D4730-B487-415D-9063-12F3A4F6F038}" destId="{9B4205AA-F552-4494-8B78-1F1F9C6CF1CB}" srcOrd="0" destOrd="0" presId="urn:microsoft.com/office/officeart/2005/8/layout/vList3"/>
    <dgm:cxn modelId="{34C7DE17-1EE9-4620-B62C-70B0A4E6213B}" type="presParOf" srcId="{DD5D4730-B487-415D-9063-12F3A4F6F038}" destId="{AFB42608-D446-43D4-9F6A-5DCA59FDD4B2}" srcOrd="1" destOrd="0" presId="urn:microsoft.com/office/officeart/2005/8/layout/vList3"/>
    <dgm:cxn modelId="{4B74F6EA-AC17-4A8C-81CA-31577E27F5AA}" type="presParOf" srcId="{750AB81A-11F2-4649-90AC-B07B427EBA82}" destId="{AC4EF9C9-20BE-49C8-9E4F-EC7E85669A6D}" srcOrd="3" destOrd="0" presId="urn:microsoft.com/office/officeart/2005/8/layout/vList3"/>
    <dgm:cxn modelId="{2E11C4EC-477C-4B19-870B-CCDF9312C111}" type="presParOf" srcId="{750AB81A-11F2-4649-90AC-B07B427EBA82}" destId="{4FCB8391-A90E-4133-BD33-334E8B1408DB}" srcOrd="4" destOrd="0" presId="urn:microsoft.com/office/officeart/2005/8/layout/vList3"/>
    <dgm:cxn modelId="{C0619A6A-C752-4C7B-B408-73612142791F}" type="presParOf" srcId="{4FCB8391-A90E-4133-BD33-334E8B1408DB}" destId="{EB3ECBEA-9944-4C6E-95B6-167F7B463562}" srcOrd="0" destOrd="0" presId="urn:microsoft.com/office/officeart/2005/8/layout/vList3"/>
    <dgm:cxn modelId="{AD6BD124-0423-408F-9BE9-76F43EA1697E}" type="presParOf" srcId="{4FCB8391-A90E-4133-BD33-334E8B1408DB}" destId="{015EB72E-6370-4C59-AC96-38732AB41290}" srcOrd="1" destOrd="0" presId="urn:microsoft.com/office/officeart/2005/8/layout/vList3"/>
    <dgm:cxn modelId="{45060E04-D6AF-49BA-A0E2-FA6388D10D46}" type="presParOf" srcId="{750AB81A-11F2-4649-90AC-B07B427EBA82}" destId="{6462A4AA-A238-4E51-8B4F-35528D3F3021}" srcOrd="5" destOrd="0" presId="urn:microsoft.com/office/officeart/2005/8/layout/vList3"/>
    <dgm:cxn modelId="{D7BF547C-50DF-4EF9-A2CF-A058577F0A5C}" type="presParOf" srcId="{750AB81A-11F2-4649-90AC-B07B427EBA82}" destId="{3CDB4810-3F5A-46ED-BA74-B47B42A0737A}" srcOrd="6" destOrd="0" presId="urn:microsoft.com/office/officeart/2005/8/layout/vList3"/>
    <dgm:cxn modelId="{BB2BCA2C-6B53-4754-9F69-B5E4F3845F51}" type="presParOf" srcId="{3CDB4810-3F5A-46ED-BA74-B47B42A0737A}" destId="{9DC98238-CB56-40C9-84B4-6F58EE77C817}" srcOrd="0" destOrd="0" presId="urn:microsoft.com/office/officeart/2005/8/layout/vList3"/>
    <dgm:cxn modelId="{92610D83-656E-4E83-AF04-BB2F94561BCE}" type="presParOf" srcId="{3CDB4810-3F5A-46ED-BA74-B47B42A0737A}" destId="{D369EB6C-EED9-4979-9394-AC6667E75CD4}" srcOrd="1" destOrd="0" presId="urn:microsoft.com/office/officeart/2005/8/layout/vList3"/>
    <dgm:cxn modelId="{0BF8998E-7001-4C3F-B4C3-67121E187BE4}" type="presParOf" srcId="{750AB81A-11F2-4649-90AC-B07B427EBA82}" destId="{72F9E6CA-73E7-4E02-8E56-F75205170CD1}" srcOrd="7" destOrd="0" presId="urn:microsoft.com/office/officeart/2005/8/layout/vList3"/>
    <dgm:cxn modelId="{5101F14D-C161-40CF-B065-43BFC608096E}" type="presParOf" srcId="{750AB81A-11F2-4649-90AC-B07B427EBA82}" destId="{11455B78-7AC1-4EFF-8799-1BF19C1CE051}" srcOrd="8" destOrd="0" presId="urn:microsoft.com/office/officeart/2005/8/layout/vList3"/>
    <dgm:cxn modelId="{7D0CB5E9-F4D0-45EB-91E8-2B0BC7F19C3C}" type="presParOf" srcId="{11455B78-7AC1-4EFF-8799-1BF19C1CE051}" destId="{B77256B4-9968-4D6B-BFBB-43D11268E0F2}" srcOrd="0" destOrd="0" presId="urn:microsoft.com/office/officeart/2005/8/layout/vList3"/>
    <dgm:cxn modelId="{F0715293-5227-4C2D-B25B-4125E686CE45}" type="presParOf" srcId="{11455B78-7AC1-4EFF-8799-1BF19C1CE051}" destId="{03ED074E-9D63-4474-A977-D53B3C117581}" srcOrd="1" destOrd="0" presId="urn:microsoft.com/office/officeart/2005/8/layout/vList3"/>
    <dgm:cxn modelId="{DAF2B2EF-A428-47E0-8C5A-B0D05F0BE97C}" type="presParOf" srcId="{750AB81A-11F2-4649-90AC-B07B427EBA82}" destId="{7E00FC67-B169-4DC1-BB6C-C58C1A499D7A}" srcOrd="9" destOrd="0" presId="urn:microsoft.com/office/officeart/2005/8/layout/vList3"/>
    <dgm:cxn modelId="{641B26F1-0DBB-41FB-A384-0C59E44CE2F4}" type="presParOf" srcId="{750AB81A-11F2-4649-90AC-B07B427EBA82}" destId="{43B32804-823E-4605-BE72-970B57509F52}" srcOrd="10" destOrd="0" presId="urn:microsoft.com/office/officeart/2005/8/layout/vList3"/>
    <dgm:cxn modelId="{67E24FED-6532-439E-89D3-E66A51C7EAD1}" type="presParOf" srcId="{43B32804-823E-4605-BE72-970B57509F52}" destId="{952412B5-F12C-42DC-B8F7-0BB813524C6A}" srcOrd="0" destOrd="0" presId="urn:microsoft.com/office/officeart/2005/8/layout/vList3"/>
    <dgm:cxn modelId="{FF319B4C-24C1-45CD-BD75-80D5C63D35B6}" type="presParOf" srcId="{43B32804-823E-4605-BE72-970B57509F52}" destId="{5501076F-29FF-4016-AF59-2681B9C15A6F}" srcOrd="1" destOrd="0" presId="urn:microsoft.com/office/officeart/2005/8/layout/vList3"/>
    <dgm:cxn modelId="{ED8AFA47-CA24-41BB-9134-D4CDF51EF191}" type="presParOf" srcId="{750AB81A-11F2-4649-90AC-B07B427EBA82}" destId="{09C1888E-F342-4348-984E-EEABEB4172C1}" srcOrd="11" destOrd="0" presId="urn:microsoft.com/office/officeart/2005/8/layout/vList3"/>
    <dgm:cxn modelId="{374BA701-FC0C-4E7D-8144-C1D6E783E5E9}" type="presParOf" srcId="{750AB81A-11F2-4649-90AC-B07B427EBA82}" destId="{A9C9DA54-55AC-4C61-BDF0-C5131105501C}" srcOrd="12" destOrd="0" presId="urn:microsoft.com/office/officeart/2005/8/layout/vList3"/>
    <dgm:cxn modelId="{5A80399A-4874-4124-BC03-7E86ACA4EA2A}" type="presParOf" srcId="{A9C9DA54-55AC-4C61-BDF0-C5131105501C}" destId="{6FBE0F2F-5809-4362-AE68-436D3F2E052D}" srcOrd="0" destOrd="0" presId="urn:microsoft.com/office/officeart/2005/8/layout/vList3"/>
    <dgm:cxn modelId="{8C379A56-4135-4C10-9B55-76B6D0DBD4DF}" type="presParOf" srcId="{A9C9DA54-55AC-4C61-BDF0-C5131105501C}" destId="{A858CAF3-256E-4E4B-9853-5E3D428801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83B36-FE20-42E8-BBF8-7BCFA80F3266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FE42A-A73A-4A4F-980F-A179110138E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анализ крови</a:t>
          </a:r>
        </a:p>
      </dgm:t>
    </dgm:pt>
    <dgm:pt modelId="{7122E7FE-9B24-4CCB-8EA8-C024218A90DA}" type="parTrans" cxnId="{65E00273-E3E9-457A-A025-FE66CFF9BFF1}">
      <dgm:prSet/>
      <dgm:spPr/>
      <dgm:t>
        <a:bodyPr/>
        <a:lstStyle/>
        <a:p>
          <a:endParaRPr lang="ru-RU"/>
        </a:p>
      </dgm:t>
    </dgm:pt>
    <dgm:pt modelId="{896366B5-67F6-4AAA-8941-10A823EB4565}" type="sibTrans" cxnId="{65E00273-E3E9-457A-A025-FE66CFF9BFF1}">
      <dgm:prSet/>
      <dgm:spPr/>
      <dgm:t>
        <a:bodyPr/>
        <a:lstStyle/>
        <a:p>
          <a:endParaRPr lang="ru-RU"/>
        </a:p>
      </dgm:t>
    </dgm:pt>
    <dgm:pt modelId="{C53B5BB6-53C1-4479-833F-276083F76DA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Биохимический анализ крови</a:t>
          </a:r>
        </a:p>
      </dgm:t>
    </dgm:pt>
    <dgm:pt modelId="{8462BD92-D5B5-4392-B2F4-E6B01A24CBC3}" type="parTrans" cxnId="{B020051E-F987-4108-BCFD-5183151D26DB}">
      <dgm:prSet/>
      <dgm:spPr/>
      <dgm:t>
        <a:bodyPr/>
        <a:lstStyle/>
        <a:p>
          <a:endParaRPr lang="ru-RU"/>
        </a:p>
      </dgm:t>
    </dgm:pt>
    <dgm:pt modelId="{191E8226-0030-46DE-B51E-5C47004B70B0}" type="sibTrans" cxnId="{B020051E-F987-4108-BCFD-5183151D26DB}">
      <dgm:prSet/>
      <dgm:spPr/>
      <dgm:t>
        <a:bodyPr/>
        <a:lstStyle/>
        <a:p>
          <a:endParaRPr lang="ru-RU"/>
        </a:p>
      </dgm:t>
    </dgm:pt>
    <dgm:pt modelId="{16C8498A-842F-411D-BBB8-9916470C2CE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Общий анализ крови</a:t>
          </a:r>
        </a:p>
      </dgm:t>
    </dgm:pt>
    <dgm:pt modelId="{23626D19-6075-4299-AF4D-4C7729DE708A}" type="sibTrans" cxnId="{5439A1A6-77E7-4F50-A31B-140A301345D3}">
      <dgm:prSet/>
      <dgm:spPr/>
      <dgm:t>
        <a:bodyPr/>
        <a:lstStyle/>
        <a:p>
          <a:endParaRPr lang="ru-RU"/>
        </a:p>
      </dgm:t>
    </dgm:pt>
    <dgm:pt modelId="{F80AF710-A481-4536-A702-198B1D6B6770}" type="parTrans" cxnId="{5439A1A6-77E7-4F50-A31B-140A301345D3}">
      <dgm:prSet/>
      <dgm:spPr/>
      <dgm:t>
        <a:bodyPr/>
        <a:lstStyle/>
        <a:p>
          <a:endParaRPr lang="ru-RU"/>
        </a:p>
      </dgm:t>
    </dgm:pt>
    <dgm:pt modelId="{6CCA5AC1-F545-4F1F-9E94-BDE611C46621}" type="pres">
      <dgm:prSet presAssocID="{1E083B36-FE20-42E8-BBF8-7BCFA80F3266}" presName="Name0" presStyleCnt="0">
        <dgm:presLayoutVars>
          <dgm:dir/>
          <dgm:resizeHandles val="exact"/>
        </dgm:presLayoutVars>
      </dgm:prSet>
      <dgm:spPr/>
    </dgm:pt>
    <dgm:pt modelId="{6C3E4016-EFDE-4D1A-96CF-F1E8CB9FE940}" type="pres">
      <dgm:prSet presAssocID="{16C8498A-842F-411D-BBB8-9916470C2CE3}" presName="compNode" presStyleCnt="0"/>
      <dgm:spPr/>
    </dgm:pt>
    <dgm:pt modelId="{0F02A030-5E75-45D0-9958-A705F82BBAB2}" type="pres">
      <dgm:prSet presAssocID="{16C8498A-842F-411D-BBB8-9916470C2CE3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</dgm:spPr>
    </dgm:pt>
    <dgm:pt modelId="{E061F407-139D-453E-A929-4AD71E36E5A0}" type="pres">
      <dgm:prSet presAssocID="{16C8498A-842F-411D-BBB8-9916470C2CE3}" presName="textRect" presStyleLbl="revTx" presStyleIdx="0" presStyleCnt="3">
        <dgm:presLayoutVars>
          <dgm:bulletEnabled val="1"/>
        </dgm:presLayoutVars>
      </dgm:prSet>
      <dgm:spPr/>
    </dgm:pt>
    <dgm:pt modelId="{8EAC104C-2EE1-4608-A2DC-41E915EFD46E}" type="pres">
      <dgm:prSet presAssocID="{23626D19-6075-4299-AF4D-4C7729DE708A}" presName="sibTrans" presStyleLbl="sibTrans2D1" presStyleIdx="0" presStyleCnt="0"/>
      <dgm:spPr/>
    </dgm:pt>
    <dgm:pt modelId="{D200CC6B-D67F-48AA-91C1-C726A34A1DB9}" type="pres">
      <dgm:prSet presAssocID="{DDFFE42A-A73A-4A4F-980F-A179110138E9}" presName="compNode" presStyleCnt="0"/>
      <dgm:spPr/>
    </dgm:pt>
    <dgm:pt modelId="{EC7DF54A-34DD-4F66-A063-5C2208CDAE24}" type="pres">
      <dgm:prSet presAssocID="{DDFFE42A-A73A-4A4F-980F-A179110138E9}" presName="pict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</dgm:pt>
    <dgm:pt modelId="{74BB56EF-3C7A-426A-9C36-7AEE3A5190B2}" type="pres">
      <dgm:prSet presAssocID="{DDFFE42A-A73A-4A4F-980F-A179110138E9}" presName="textRect" presStyleLbl="revTx" presStyleIdx="1" presStyleCnt="3">
        <dgm:presLayoutVars>
          <dgm:bulletEnabled val="1"/>
        </dgm:presLayoutVars>
      </dgm:prSet>
      <dgm:spPr/>
    </dgm:pt>
    <dgm:pt modelId="{6886FECF-1663-4A8B-B377-3AFD5B8A5F14}" type="pres">
      <dgm:prSet presAssocID="{896366B5-67F6-4AAA-8941-10A823EB4565}" presName="sibTrans" presStyleLbl="sibTrans2D1" presStyleIdx="0" presStyleCnt="0"/>
      <dgm:spPr/>
    </dgm:pt>
    <dgm:pt modelId="{48FC3A14-8F96-4DFB-9AA8-9E3053C606BE}" type="pres">
      <dgm:prSet presAssocID="{C53B5BB6-53C1-4479-833F-276083F76DA5}" presName="compNode" presStyleCnt="0"/>
      <dgm:spPr/>
    </dgm:pt>
    <dgm:pt modelId="{0CF1B3EC-09C9-4A79-9140-E8CC7F0AD225}" type="pres">
      <dgm:prSet presAssocID="{C53B5BB6-53C1-4479-833F-276083F76DA5}" presName="pictRect" presStyleLbl="node1" presStyleIdx="2" presStyleCnt="3" custLinFactNeighborX="48" custLinFactNeighborY="20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0" b="-40000"/>
          </a:stretch>
        </a:blipFill>
      </dgm:spPr>
    </dgm:pt>
    <dgm:pt modelId="{87CD774D-907E-400F-88B9-EA9F28699E90}" type="pres">
      <dgm:prSet presAssocID="{C53B5BB6-53C1-4479-833F-276083F76DA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020051E-F987-4108-BCFD-5183151D26DB}" srcId="{1E083B36-FE20-42E8-BBF8-7BCFA80F3266}" destId="{C53B5BB6-53C1-4479-833F-276083F76DA5}" srcOrd="2" destOrd="0" parTransId="{8462BD92-D5B5-4392-B2F4-E6B01A24CBC3}" sibTransId="{191E8226-0030-46DE-B51E-5C47004B70B0}"/>
    <dgm:cxn modelId="{AF28092F-DAFA-4151-B6EE-2E586798CC8F}" type="presOf" srcId="{C53B5BB6-53C1-4479-833F-276083F76DA5}" destId="{87CD774D-907E-400F-88B9-EA9F28699E90}" srcOrd="0" destOrd="0" presId="urn:microsoft.com/office/officeart/2005/8/layout/pList1"/>
    <dgm:cxn modelId="{F147D948-6C1C-4A76-8F65-4CBAB7FC3B4D}" type="presOf" srcId="{16C8498A-842F-411D-BBB8-9916470C2CE3}" destId="{E061F407-139D-453E-A929-4AD71E36E5A0}" srcOrd="0" destOrd="0" presId="urn:microsoft.com/office/officeart/2005/8/layout/pList1"/>
    <dgm:cxn modelId="{65E00273-E3E9-457A-A025-FE66CFF9BFF1}" srcId="{1E083B36-FE20-42E8-BBF8-7BCFA80F3266}" destId="{DDFFE42A-A73A-4A4F-980F-A179110138E9}" srcOrd="1" destOrd="0" parTransId="{7122E7FE-9B24-4CCB-8EA8-C024218A90DA}" sibTransId="{896366B5-67F6-4AAA-8941-10A823EB4565}"/>
    <dgm:cxn modelId="{5439A1A6-77E7-4F50-A31B-140A301345D3}" srcId="{1E083B36-FE20-42E8-BBF8-7BCFA80F3266}" destId="{16C8498A-842F-411D-BBB8-9916470C2CE3}" srcOrd="0" destOrd="0" parTransId="{F80AF710-A481-4536-A702-198B1D6B6770}" sibTransId="{23626D19-6075-4299-AF4D-4C7729DE708A}"/>
    <dgm:cxn modelId="{7780AEB9-4A5E-4482-AFF3-42E037ABB92E}" type="presOf" srcId="{23626D19-6075-4299-AF4D-4C7729DE708A}" destId="{8EAC104C-2EE1-4608-A2DC-41E915EFD46E}" srcOrd="0" destOrd="0" presId="urn:microsoft.com/office/officeart/2005/8/layout/pList1"/>
    <dgm:cxn modelId="{759AADC5-8289-4520-B4DA-FEE3ED7ED9A3}" type="presOf" srcId="{DDFFE42A-A73A-4A4F-980F-A179110138E9}" destId="{74BB56EF-3C7A-426A-9C36-7AEE3A5190B2}" srcOrd="0" destOrd="0" presId="urn:microsoft.com/office/officeart/2005/8/layout/pList1"/>
    <dgm:cxn modelId="{357886CD-B6C2-49A6-BAF3-50C63BCDB97C}" type="presOf" srcId="{896366B5-67F6-4AAA-8941-10A823EB4565}" destId="{6886FECF-1663-4A8B-B377-3AFD5B8A5F14}" srcOrd="0" destOrd="0" presId="urn:microsoft.com/office/officeart/2005/8/layout/pList1"/>
    <dgm:cxn modelId="{9949D4EC-57D0-4807-A281-39F07C516F1D}" type="presOf" srcId="{1E083B36-FE20-42E8-BBF8-7BCFA80F3266}" destId="{6CCA5AC1-F545-4F1F-9E94-BDE611C46621}" srcOrd="0" destOrd="0" presId="urn:microsoft.com/office/officeart/2005/8/layout/pList1"/>
    <dgm:cxn modelId="{76DBDEC8-B593-481B-8F66-0CE0D1549458}" type="presParOf" srcId="{6CCA5AC1-F545-4F1F-9E94-BDE611C46621}" destId="{6C3E4016-EFDE-4D1A-96CF-F1E8CB9FE940}" srcOrd="0" destOrd="0" presId="urn:microsoft.com/office/officeart/2005/8/layout/pList1"/>
    <dgm:cxn modelId="{FBE6CD6B-79D7-4A58-9C32-7A26AF2FE874}" type="presParOf" srcId="{6C3E4016-EFDE-4D1A-96CF-F1E8CB9FE940}" destId="{0F02A030-5E75-45D0-9958-A705F82BBAB2}" srcOrd="0" destOrd="0" presId="urn:microsoft.com/office/officeart/2005/8/layout/pList1"/>
    <dgm:cxn modelId="{B69D2C18-AF0D-49C2-8198-E4C12885F300}" type="presParOf" srcId="{6C3E4016-EFDE-4D1A-96CF-F1E8CB9FE940}" destId="{E061F407-139D-453E-A929-4AD71E36E5A0}" srcOrd="1" destOrd="0" presId="urn:microsoft.com/office/officeart/2005/8/layout/pList1"/>
    <dgm:cxn modelId="{165B304A-B463-447E-A626-9D2E0ADE10A5}" type="presParOf" srcId="{6CCA5AC1-F545-4F1F-9E94-BDE611C46621}" destId="{8EAC104C-2EE1-4608-A2DC-41E915EFD46E}" srcOrd="1" destOrd="0" presId="urn:microsoft.com/office/officeart/2005/8/layout/pList1"/>
    <dgm:cxn modelId="{8C91DEDB-EA63-4ED6-921A-941B88A29385}" type="presParOf" srcId="{6CCA5AC1-F545-4F1F-9E94-BDE611C46621}" destId="{D200CC6B-D67F-48AA-91C1-C726A34A1DB9}" srcOrd="2" destOrd="0" presId="urn:microsoft.com/office/officeart/2005/8/layout/pList1"/>
    <dgm:cxn modelId="{B87403E2-0DFE-4EC0-B3CE-4E78AA7EC5EA}" type="presParOf" srcId="{D200CC6B-D67F-48AA-91C1-C726A34A1DB9}" destId="{EC7DF54A-34DD-4F66-A063-5C2208CDAE24}" srcOrd="0" destOrd="0" presId="urn:microsoft.com/office/officeart/2005/8/layout/pList1"/>
    <dgm:cxn modelId="{156BF3DF-54B5-4F88-BFE6-A3D7921DCBBD}" type="presParOf" srcId="{D200CC6B-D67F-48AA-91C1-C726A34A1DB9}" destId="{74BB56EF-3C7A-426A-9C36-7AEE3A5190B2}" srcOrd="1" destOrd="0" presId="urn:microsoft.com/office/officeart/2005/8/layout/pList1"/>
    <dgm:cxn modelId="{4988744B-3DDF-463D-91ED-D25B630EE3BE}" type="presParOf" srcId="{6CCA5AC1-F545-4F1F-9E94-BDE611C46621}" destId="{6886FECF-1663-4A8B-B377-3AFD5B8A5F14}" srcOrd="3" destOrd="0" presId="urn:microsoft.com/office/officeart/2005/8/layout/pList1"/>
    <dgm:cxn modelId="{BC4E574D-BD2E-4B29-A2DF-42AD1C34CAF1}" type="presParOf" srcId="{6CCA5AC1-F545-4F1F-9E94-BDE611C46621}" destId="{48FC3A14-8F96-4DFB-9AA8-9E3053C606BE}" srcOrd="4" destOrd="0" presId="urn:microsoft.com/office/officeart/2005/8/layout/pList1"/>
    <dgm:cxn modelId="{B816975E-5260-4D66-BBDA-4A83C1160483}" type="presParOf" srcId="{48FC3A14-8F96-4DFB-9AA8-9E3053C606BE}" destId="{0CF1B3EC-09C9-4A79-9140-E8CC7F0AD225}" srcOrd="0" destOrd="0" presId="urn:microsoft.com/office/officeart/2005/8/layout/pList1"/>
    <dgm:cxn modelId="{287E0C59-3640-49F0-BB0C-EF20AF999FF1}" type="presParOf" srcId="{48FC3A14-8F96-4DFB-9AA8-9E3053C606BE}" destId="{87CD774D-907E-400F-88B9-EA9F28699E9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D5AB5-D572-45D5-BCCC-5887A32C8F8D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EDA9F8-D1E2-48E5-A4DF-B6B6CFCDF78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ЭКГ в покое</a:t>
          </a:r>
        </a:p>
      </dgm:t>
    </dgm:pt>
    <dgm:pt modelId="{074AF39D-B6C8-42FD-B19C-2F518CCFF59F}" type="parTrans" cxnId="{4D021D29-9EBE-412F-B4E5-4D58BCBD5C7F}">
      <dgm:prSet/>
      <dgm:spPr/>
      <dgm:t>
        <a:bodyPr/>
        <a:lstStyle/>
        <a:p>
          <a:endParaRPr lang="ru-RU"/>
        </a:p>
      </dgm:t>
    </dgm:pt>
    <dgm:pt modelId="{2B46242D-0A85-4795-AFA9-7BA01419A596}" type="sibTrans" cxnId="{4D021D29-9EBE-412F-B4E5-4D58BCBD5C7F}">
      <dgm:prSet/>
      <dgm:spPr/>
      <dgm:t>
        <a:bodyPr/>
        <a:lstStyle/>
        <a:p>
          <a:endParaRPr lang="ru-RU"/>
        </a:p>
      </dgm:t>
    </dgm:pt>
    <dgm:pt modelId="{0D93FDBA-9824-463C-BC3A-913C4DB0817C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Велоэргометрическая проба</a:t>
          </a:r>
        </a:p>
      </dgm:t>
    </dgm:pt>
    <dgm:pt modelId="{D3B75F6D-6C4F-480C-B854-CBD3CA77DAC4}" type="parTrans" cxnId="{F5925002-597C-4370-BF79-AF6599EF7776}">
      <dgm:prSet/>
      <dgm:spPr/>
      <dgm:t>
        <a:bodyPr/>
        <a:lstStyle/>
        <a:p>
          <a:endParaRPr lang="ru-RU"/>
        </a:p>
      </dgm:t>
    </dgm:pt>
    <dgm:pt modelId="{F55DE1AA-E8AA-453B-865D-1F9690730192}" type="sibTrans" cxnId="{F5925002-597C-4370-BF79-AF6599EF7776}">
      <dgm:prSet/>
      <dgm:spPr/>
      <dgm:t>
        <a:bodyPr/>
        <a:lstStyle/>
        <a:p>
          <a:endParaRPr lang="ru-RU"/>
        </a:p>
      </dgm:t>
    </dgm:pt>
    <dgm:pt modelId="{661CB078-26F0-49D4-9C21-0FEFDED25FE1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Коронарная ангиография </a:t>
          </a:r>
        </a:p>
      </dgm:t>
    </dgm:pt>
    <dgm:pt modelId="{C2AC6A07-BA9E-46CD-85B3-9613F3C3B894}" type="parTrans" cxnId="{6A993A8D-4900-4321-80CF-758169C5BA95}">
      <dgm:prSet/>
      <dgm:spPr/>
      <dgm:t>
        <a:bodyPr/>
        <a:lstStyle/>
        <a:p>
          <a:endParaRPr lang="ru-RU"/>
        </a:p>
      </dgm:t>
    </dgm:pt>
    <dgm:pt modelId="{CCD0F17E-704F-4B20-BD00-C025827FF44D}" type="sibTrans" cxnId="{6A993A8D-4900-4321-80CF-758169C5BA95}">
      <dgm:prSet/>
      <dgm:spPr/>
      <dgm:t>
        <a:bodyPr/>
        <a:lstStyle/>
        <a:p>
          <a:endParaRPr lang="ru-RU"/>
        </a:p>
      </dgm:t>
    </dgm:pt>
    <dgm:pt modelId="{DC02301E-0639-45DD-B111-F4F8415C5738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Эхокардиография</a:t>
          </a:r>
        </a:p>
      </dgm:t>
    </dgm:pt>
    <dgm:pt modelId="{8A18B48F-5E94-4FC9-9D76-8C5E57537711}" type="parTrans" cxnId="{A3AD7CE6-9ED2-430D-9A20-B66522AE563F}">
      <dgm:prSet/>
      <dgm:spPr/>
      <dgm:t>
        <a:bodyPr/>
        <a:lstStyle/>
        <a:p>
          <a:endParaRPr lang="ru-RU"/>
        </a:p>
      </dgm:t>
    </dgm:pt>
    <dgm:pt modelId="{CC802EA6-C544-4E89-8F6E-FDD734BFAC23}" type="sibTrans" cxnId="{A3AD7CE6-9ED2-430D-9A20-B66522AE563F}">
      <dgm:prSet/>
      <dgm:spPr/>
      <dgm:t>
        <a:bodyPr/>
        <a:lstStyle/>
        <a:p>
          <a:endParaRPr lang="ru-RU"/>
        </a:p>
      </dgm:t>
    </dgm:pt>
    <dgm:pt modelId="{4C80B73A-A2F4-470B-A938-8599FCB54B4C}">
      <dgm:prSet/>
      <dgm:spPr/>
      <dgm:t>
        <a:bodyPr/>
        <a:lstStyle/>
        <a:p>
          <a:r>
            <a:rPr lang="ru-RU"/>
            <a:t>Тест с 6 минутной ходьбой</a:t>
          </a:r>
        </a:p>
      </dgm:t>
    </dgm:pt>
    <dgm:pt modelId="{03BB6622-93B7-42E4-827E-6F8562E311E2}" type="parTrans" cxnId="{5E27870A-8B53-4085-B69F-8484505B03A5}">
      <dgm:prSet/>
      <dgm:spPr/>
      <dgm:t>
        <a:bodyPr/>
        <a:lstStyle/>
        <a:p>
          <a:endParaRPr lang="ru-RU"/>
        </a:p>
      </dgm:t>
    </dgm:pt>
    <dgm:pt modelId="{A825EE8B-9F01-47F8-9A0F-D0C7F91754E5}" type="sibTrans" cxnId="{5E27870A-8B53-4085-B69F-8484505B03A5}">
      <dgm:prSet/>
      <dgm:spPr/>
      <dgm:t>
        <a:bodyPr/>
        <a:lstStyle/>
        <a:p>
          <a:endParaRPr lang="ru-RU"/>
        </a:p>
      </dgm:t>
    </dgm:pt>
    <dgm:pt modelId="{91617337-9A36-4C37-9F3E-60E1AF75F1C4}" type="pres">
      <dgm:prSet presAssocID="{49AD5AB5-D572-45D5-BCCC-5887A32C8F8D}" presName="Name0" presStyleCnt="0">
        <dgm:presLayoutVars>
          <dgm:dir/>
          <dgm:resizeHandles val="exact"/>
        </dgm:presLayoutVars>
      </dgm:prSet>
      <dgm:spPr/>
    </dgm:pt>
    <dgm:pt modelId="{C7391A09-0952-4C6D-8190-7FAA7DA9FE9F}" type="pres">
      <dgm:prSet presAssocID="{5CEDA9F8-D1E2-48E5-A4DF-B6B6CFCDF78A}" presName="compNode" presStyleCnt="0"/>
      <dgm:spPr/>
    </dgm:pt>
    <dgm:pt modelId="{75D72A17-773D-431D-B17D-59BFFBF6C1F3}" type="pres">
      <dgm:prSet presAssocID="{5CEDA9F8-D1E2-48E5-A4DF-B6B6CFCDF78A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</dgm:spPr>
    </dgm:pt>
    <dgm:pt modelId="{7B9B23CC-5197-470B-8D18-B0FC4D7F29A7}" type="pres">
      <dgm:prSet presAssocID="{5CEDA9F8-D1E2-48E5-A4DF-B6B6CFCDF78A}" presName="textRect" presStyleLbl="revTx" presStyleIdx="0" presStyleCnt="5">
        <dgm:presLayoutVars>
          <dgm:bulletEnabled val="1"/>
        </dgm:presLayoutVars>
      </dgm:prSet>
      <dgm:spPr/>
    </dgm:pt>
    <dgm:pt modelId="{CEACB8E1-915F-45A4-A6F5-7CCAB68BEC5C}" type="pres">
      <dgm:prSet presAssocID="{2B46242D-0A85-4795-AFA9-7BA01419A596}" presName="sibTrans" presStyleLbl="sibTrans2D1" presStyleIdx="0" presStyleCnt="0"/>
      <dgm:spPr/>
    </dgm:pt>
    <dgm:pt modelId="{A6A888A7-5EE0-44CF-A5F7-3957E7B1EBCC}" type="pres">
      <dgm:prSet presAssocID="{0D93FDBA-9824-463C-BC3A-913C4DB0817C}" presName="compNode" presStyleCnt="0"/>
      <dgm:spPr/>
    </dgm:pt>
    <dgm:pt modelId="{D2B71064-1546-4B32-879D-49D54678C570}" type="pres">
      <dgm:prSet presAssocID="{0D93FDBA-9824-463C-BC3A-913C4DB0817C}" presName="pict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4C5F5BC-038F-4F5E-A6CC-336A092AFD56}" type="pres">
      <dgm:prSet presAssocID="{0D93FDBA-9824-463C-BC3A-913C4DB0817C}" presName="textRect" presStyleLbl="revTx" presStyleIdx="1" presStyleCnt="5">
        <dgm:presLayoutVars>
          <dgm:bulletEnabled val="1"/>
        </dgm:presLayoutVars>
      </dgm:prSet>
      <dgm:spPr/>
    </dgm:pt>
    <dgm:pt modelId="{A8DAAF1C-1B6E-471C-BD1A-E7FADC08DAD0}" type="pres">
      <dgm:prSet presAssocID="{F55DE1AA-E8AA-453B-865D-1F9690730192}" presName="sibTrans" presStyleLbl="sibTrans2D1" presStyleIdx="0" presStyleCnt="0"/>
      <dgm:spPr/>
    </dgm:pt>
    <dgm:pt modelId="{03A55E14-22C7-4624-AC9D-1D6AB007AE25}" type="pres">
      <dgm:prSet presAssocID="{661CB078-26F0-49D4-9C21-0FEFDED25FE1}" presName="compNode" presStyleCnt="0"/>
      <dgm:spPr/>
    </dgm:pt>
    <dgm:pt modelId="{EB498552-76B0-444F-BB97-38A1465B5867}" type="pres">
      <dgm:prSet presAssocID="{661CB078-26F0-49D4-9C21-0FEFDED25FE1}" presName="pictRect" presStyleLbl="node1" presStyleIdx="2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7F90534-4959-460A-9C42-7E245562EDC4}" type="pres">
      <dgm:prSet presAssocID="{661CB078-26F0-49D4-9C21-0FEFDED25FE1}" presName="textRect" presStyleLbl="revTx" presStyleIdx="2" presStyleCnt="5">
        <dgm:presLayoutVars>
          <dgm:bulletEnabled val="1"/>
        </dgm:presLayoutVars>
      </dgm:prSet>
      <dgm:spPr/>
    </dgm:pt>
    <dgm:pt modelId="{A44D57B9-FFC6-4F6E-B843-FD059A34EF1D}" type="pres">
      <dgm:prSet presAssocID="{CCD0F17E-704F-4B20-BD00-C025827FF44D}" presName="sibTrans" presStyleLbl="sibTrans2D1" presStyleIdx="0" presStyleCnt="0"/>
      <dgm:spPr/>
    </dgm:pt>
    <dgm:pt modelId="{F782F574-FE49-4480-8697-B3B8F200D19C}" type="pres">
      <dgm:prSet presAssocID="{DC02301E-0639-45DD-B111-F4F8415C5738}" presName="compNode" presStyleCnt="0"/>
      <dgm:spPr/>
    </dgm:pt>
    <dgm:pt modelId="{2E0AA2EC-B43D-47E8-A140-B16E2E097F72}" type="pres">
      <dgm:prSet presAssocID="{DC02301E-0639-45DD-B111-F4F8415C5738}" presName="pictRect" presStyleLbl="nod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42F9E44-8586-4EBB-B3AB-2E67B132DF01}" type="pres">
      <dgm:prSet presAssocID="{DC02301E-0639-45DD-B111-F4F8415C5738}" presName="textRect" presStyleLbl="revTx" presStyleIdx="3" presStyleCnt="5" custScaleX="115061">
        <dgm:presLayoutVars>
          <dgm:bulletEnabled val="1"/>
        </dgm:presLayoutVars>
      </dgm:prSet>
      <dgm:spPr/>
    </dgm:pt>
    <dgm:pt modelId="{17118952-8216-43DA-B0FE-CDF61B8AAEAA}" type="pres">
      <dgm:prSet presAssocID="{CC802EA6-C544-4E89-8F6E-FDD734BFAC23}" presName="sibTrans" presStyleLbl="sibTrans2D1" presStyleIdx="0" presStyleCnt="0"/>
      <dgm:spPr/>
    </dgm:pt>
    <dgm:pt modelId="{2624C311-5B39-462F-823C-BC3F41B3A4A7}" type="pres">
      <dgm:prSet presAssocID="{4C80B73A-A2F4-470B-A938-8599FCB54B4C}" presName="compNode" presStyleCnt="0"/>
      <dgm:spPr/>
    </dgm:pt>
    <dgm:pt modelId="{C58C0749-2D7D-426A-90C0-4A60F46EEB64}" type="pres">
      <dgm:prSet presAssocID="{4C80B73A-A2F4-470B-A938-8599FCB54B4C}" presName="pictRect" presStyleLbl="node1" presStyleIdx="4" presStyleCnt="5" custScaleX="159888" custScaleY="13949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4000" b="-4000"/>
          </a:stretch>
        </a:blipFill>
      </dgm:spPr>
    </dgm:pt>
    <dgm:pt modelId="{7A83AC1C-5F35-4BD1-8663-58A84FB8EED1}" type="pres">
      <dgm:prSet presAssocID="{4C80B73A-A2F4-470B-A938-8599FCB54B4C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F5925002-597C-4370-BF79-AF6599EF7776}" srcId="{49AD5AB5-D572-45D5-BCCC-5887A32C8F8D}" destId="{0D93FDBA-9824-463C-BC3A-913C4DB0817C}" srcOrd="1" destOrd="0" parTransId="{D3B75F6D-6C4F-480C-B854-CBD3CA77DAC4}" sibTransId="{F55DE1AA-E8AA-453B-865D-1F9690730192}"/>
    <dgm:cxn modelId="{CD3E5A03-E754-4F11-8DF9-A3FCC6E25242}" type="presOf" srcId="{2B46242D-0A85-4795-AFA9-7BA01419A596}" destId="{CEACB8E1-915F-45A4-A6F5-7CCAB68BEC5C}" srcOrd="0" destOrd="0" presId="urn:microsoft.com/office/officeart/2005/8/layout/pList1"/>
    <dgm:cxn modelId="{5E27870A-8B53-4085-B69F-8484505B03A5}" srcId="{49AD5AB5-D572-45D5-BCCC-5887A32C8F8D}" destId="{4C80B73A-A2F4-470B-A938-8599FCB54B4C}" srcOrd="4" destOrd="0" parTransId="{03BB6622-93B7-42E4-827E-6F8562E311E2}" sibTransId="{A825EE8B-9F01-47F8-9A0F-D0C7F91754E5}"/>
    <dgm:cxn modelId="{F718FB1F-3751-442A-AA84-1C59B8B6C006}" type="presOf" srcId="{F55DE1AA-E8AA-453B-865D-1F9690730192}" destId="{A8DAAF1C-1B6E-471C-BD1A-E7FADC08DAD0}" srcOrd="0" destOrd="0" presId="urn:microsoft.com/office/officeart/2005/8/layout/pList1"/>
    <dgm:cxn modelId="{4D021D29-9EBE-412F-B4E5-4D58BCBD5C7F}" srcId="{49AD5AB5-D572-45D5-BCCC-5887A32C8F8D}" destId="{5CEDA9F8-D1E2-48E5-A4DF-B6B6CFCDF78A}" srcOrd="0" destOrd="0" parTransId="{074AF39D-B6C8-42FD-B19C-2F518CCFF59F}" sibTransId="{2B46242D-0A85-4795-AFA9-7BA01419A596}"/>
    <dgm:cxn modelId="{4A14BD38-27E5-48C4-8C1B-353D6FE0DD9A}" type="presOf" srcId="{DC02301E-0639-45DD-B111-F4F8415C5738}" destId="{442F9E44-8586-4EBB-B3AB-2E67B132DF01}" srcOrd="0" destOrd="0" presId="urn:microsoft.com/office/officeart/2005/8/layout/pList1"/>
    <dgm:cxn modelId="{DFD4737C-E892-4198-9907-6E2AFD2570F6}" type="presOf" srcId="{CCD0F17E-704F-4B20-BD00-C025827FF44D}" destId="{A44D57B9-FFC6-4F6E-B843-FD059A34EF1D}" srcOrd="0" destOrd="0" presId="urn:microsoft.com/office/officeart/2005/8/layout/pList1"/>
    <dgm:cxn modelId="{88091A85-7316-4C59-B5A1-36135587CFE1}" type="presOf" srcId="{661CB078-26F0-49D4-9C21-0FEFDED25FE1}" destId="{F7F90534-4959-460A-9C42-7E245562EDC4}" srcOrd="0" destOrd="0" presId="urn:microsoft.com/office/officeart/2005/8/layout/pList1"/>
    <dgm:cxn modelId="{6A993A8D-4900-4321-80CF-758169C5BA95}" srcId="{49AD5AB5-D572-45D5-BCCC-5887A32C8F8D}" destId="{661CB078-26F0-49D4-9C21-0FEFDED25FE1}" srcOrd="2" destOrd="0" parTransId="{C2AC6A07-BA9E-46CD-85B3-9613F3C3B894}" sibTransId="{CCD0F17E-704F-4B20-BD00-C025827FF44D}"/>
    <dgm:cxn modelId="{08D6B6C2-BA59-49D6-9BD0-9AB964FD2B1A}" type="presOf" srcId="{0D93FDBA-9824-463C-BC3A-913C4DB0817C}" destId="{24C5F5BC-038F-4F5E-A6CC-336A092AFD56}" srcOrd="0" destOrd="0" presId="urn:microsoft.com/office/officeart/2005/8/layout/pList1"/>
    <dgm:cxn modelId="{5358CEC3-723A-4348-8017-7B6DC3FC59B7}" type="presOf" srcId="{5CEDA9F8-D1E2-48E5-A4DF-B6B6CFCDF78A}" destId="{7B9B23CC-5197-470B-8D18-B0FC4D7F29A7}" srcOrd="0" destOrd="0" presId="urn:microsoft.com/office/officeart/2005/8/layout/pList1"/>
    <dgm:cxn modelId="{7B0844C4-AD7F-4BC5-B84F-2B44DC6F9767}" type="presOf" srcId="{49AD5AB5-D572-45D5-BCCC-5887A32C8F8D}" destId="{91617337-9A36-4C37-9F3E-60E1AF75F1C4}" srcOrd="0" destOrd="0" presId="urn:microsoft.com/office/officeart/2005/8/layout/pList1"/>
    <dgm:cxn modelId="{A3AD7CE6-9ED2-430D-9A20-B66522AE563F}" srcId="{49AD5AB5-D572-45D5-BCCC-5887A32C8F8D}" destId="{DC02301E-0639-45DD-B111-F4F8415C5738}" srcOrd="3" destOrd="0" parTransId="{8A18B48F-5E94-4FC9-9D76-8C5E57537711}" sibTransId="{CC802EA6-C544-4E89-8F6E-FDD734BFAC23}"/>
    <dgm:cxn modelId="{473100EC-E5EF-4F48-8A59-7367D408CE3E}" type="presOf" srcId="{4C80B73A-A2F4-470B-A938-8599FCB54B4C}" destId="{7A83AC1C-5F35-4BD1-8663-58A84FB8EED1}" srcOrd="0" destOrd="0" presId="urn:microsoft.com/office/officeart/2005/8/layout/pList1"/>
    <dgm:cxn modelId="{A40FF9EE-9016-4865-988E-15F635FC7465}" type="presOf" srcId="{CC802EA6-C544-4E89-8F6E-FDD734BFAC23}" destId="{17118952-8216-43DA-B0FE-CDF61B8AAEAA}" srcOrd="0" destOrd="0" presId="urn:microsoft.com/office/officeart/2005/8/layout/pList1"/>
    <dgm:cxn modelId="{13CC565B-F1FF-41F9-9BA3-86311DDEE42A}" type="presParOf" srcId="{91617337-9A36-4C37-9F3E-60E1AF75F1C4}" destId="{C7391A09-0952-4C6D-8190-7FAA7DA9FE9F}" srcOrd="0" destOrd="0" presId="urn:microsoft.com/office/officeart/2005/8/layout/pList1"/>
    <dgm:cxn modelId="{71FC0816-ED4E-4D73-9F3F-B342F50A995F}" type="presParOf" srcId="{C7391A09-0952-4C6D-8190-7FAA7DA9FE9F}" destId="{75D72A17-773D-431D-B17D-59BFFBF6C1F3}" srcOrd="0" destOrd="0" presId="urn:microsoft.com/office/officeart/2005/8/layout/pList1"/>
    <dgm:cxn modelId="{C74476EC-0FA2-4456-BF3D-10FEC245D71C}" type="presParOf" srcId="{C7391A09-0952-4C6D-8190-7FAA7DA9FE9F}" destId="{7B9B23CC-5197-470B-8D18-B0FC4D7F29A7}" srcOrd="1" destOrd="0" presId="urn:microsoft.com/office/officeart/2005/8/layout/pList1"/>
    <dgm:cxn modelId="{172405C5-C91D-4BD5-B00A-0D0C745B818D}" type="presParOf" srcId="{91617337-9A36-4C37-9F3E-60E1AF75F1C4}" destId="{CEACB8E1-915F-45A4-A6F5-7CCAB68BEC5C}" srcOrd="1" destOrd="0" presId="urn:microsoft.com/office/officeart/2005/8/layout/pList1"/>
    <dgm:cxn modelId="{18609BB7-0783-47C5-B422-578B6F493933}" type="presParOf" srcId="{91617337-9A36-4C37-9F3E-60E1AF75F1C4}" destId="{A6A888A7-5EE0-44CF-A5F7-3957E7B1EBCC}" srcOrd="2" destOrd="0" presId="urn:microsoft.com/office/officeart/2005/8/layout/pList1"/>
    <dgm:cxn modelId="{7DF116E7-F183-448C-AF9D-16AF4A277914}" type="presParOf" srcId="{A6A888A7-5EE0-44CF-A5F7-3957E7B1EBCC}" destId="{D2B71064-1546-4B32-879D-49D54678C570}" srcOrd="0" destOrd="0" presId="urn:microsoft.com/office/officeart/2005/8/layout/pList1"/>
    <dgm:cxn modelId="{8AEAD66D-01E9-4240-A262-8E6F7075C468}" type="presParOf" srcId="{A6A888A7-5EE0-44CF-A5F7-3957E7B1EBCC}" destId="{24C5F5BC-038F-4F5E-A6CC-336A092AFD56}" srcOrd="1" destOrd="0" presId="urn:microsoft.com/office/officeart/2005/8/layout/pList1"/>
    <dgm:cxn modelId="{CF8CBA31-EE99-42B4-9738-EAF04353A94C}" type="presParOf" srcId="{91617337-9A36-4C37-9F3E-60E1AF75F1C4}" destId="{A8DAAF1C-1B6E-471C-BD1A-E7FADC08DAD0}" srcOrd="3" destOrd="0" presId="urn:microsoft.com/office/officeart/2005/8/layout/pList1"/>
    <dgm:cxn modelId="{4F52F567-4544-4D07-933B-23F70B16EAE5}" type="presParOf" srcId="{91617337-9A36-4C37-9F3E-60E1AF75F1C4}" destId="{03A55E14-22C7-4624-AC9D-1D6AB007AE25}" srcOrd="4" destOrd="0" presId="urn:microsoft.com/office/officeart/2005/8/layout/pList1"/>
    <dgm:cxn modelId="{361B5CFF-08C7-4BBD-8ABD-010711A76C99}" type="presParOf" srcId="{03A55E14-22C7-4624-AC9D-1D6AB007AE25}" destId="{EB498552-76B0-444F-BB97-38A1465B5867}" srcOrd="0" destOrd="0" presId="urn:microsoft.com/office/officeart/2005/8/layout/pList1"/>
    <dgm:cxn modelId="{391C25ED-AF49-4A89-9E40-DB904C329830}" type="presParOf" srcId="{03A55E14-22C7-4624-AC9D-1D6AB007AE25}" destId="{F7F90534-4959-460A-9C42-7E245562EDC4}" srcOrd="1" destOrd="0" presId="urn:microsoft.com/office/officeart/2005/8/layout/pList1"/>
    <dgm:cxn modelId="{1B1F4B05-2171-437C-A3BC-241692C83A9C}" type="presParOf" srcId="{91617337-9A36-4C37-9F3E-60E1AF75F1C4}" destId="{A44D57B9-FFC6-4F6E-B843-FD059A34EF1D}" srcOrd="5" destOrd="0" presId="urn:microsoft.com/office/officeart/2005/8/layout/pList1"/>
    <dgm:cxn modelId="{2E6C93BF-8687-4FB1-A78C-D926A6BF6F51}" type="presParOf" srcId="{91617337-9A36-4C37-9F3E-60E1AF75F1C4}" destId="{F782F574-FE49-4480-8697-B3B8F200D19C}" srcOrd="6" destOrd="0" presId="urn:microsoft.com/office/officeart/2005/8/layout/pList1"/>
    <dgm:cxn modelId="{7BE4E4D6-C556-4CC0-A5F2-FF20BEF980A4}" type="presParOf" srcId="{F782F574-FE49-4480-8697-B3B8F200D19C}" destId="{2E0AA2EC-B43D-47E8-A140-B16E2E097F72}" srcOrd="0" destOrd="0" presId="urn:microsoft.com/office/officeart/2005/8/layout/pList1"/>
    <dgm:cxn modelId="{DDF88EA1-FF41-4999-B81C-C46BBF2110A9}" type="presParOf" srcId="{F782F574-FE49-4480-8697-B3B8F200D19C}" destId="{442F9E44-8586-4EBB-B3AB-2E67B132DF01}" srcOrd="1" destOrd="0" presId="urn:microsoft.com/office/officeart/2005/8/layout/pList1"/>
    <dgm:cxn modelId="{556962D8-DD22-4EDA-8128-46CAF61F14FB}" type="presParOf" srcId="{91617337-9A36-4C37-9F3E-60E1AF75F1C4}" destId="{17118952-8216-43DA-B0FE-CDF61B8AAEAA}" srcOrd="7" destOrd="0" presId="urn:microsoft.com/office/officeart/2005/8/layout/pList1"/>
    <dgm:cxn modelId="{252CF6EB-71AC-45E7-936D-BF8D2B15C323}" type="presParOf" srcId="{91617337-9A36-4C37-9F3E-60E1AF75F1C4}" destId="{2624C311-5B39-462F-823C-BC3F41B3A4A7}" srcOrd="8" destOrd="0" presId="urn:microsoft.com/office/officeart/2005/8/layout/pList1"/>
    <dgm:cxn modelId="{7A2A7482-164C-4DAC-8C67-A98FBC0A5E00}" type="presParOf" srcId="{2624C311-5B39-462F-823C-BC3F41B3A4A7}" destId="{C58C0749-2D7D-426A-90C0-4A60F46EEB64}" srcOrd="0" destOrd="0" presId="urn:microsoft.com/office/officeart/2005/8/layout/pList1"/>
    <dgm:cxn modelId="{B0515953-3092-42AC-8BDD-6CE899674396}" type="presParOf" srcId="{2624C311-5B39-462F-823C-BC3F41B3A4A7}" destId="{7A83AC1C-5F35-4BD1-8663-58A84FB8EED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1C6A8E-F362-40E7-B43D-0B0CE18DE4A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E8F0A-0618-4BF2-8066-C49ACBB52A5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Антиагреганты</a:t>
          </a:r>
        </a:p>
      </dgm:t>
    </dgm:pt>
    <dgm:pt modelId="{A36B063C-6959-488B-B696-06A353F39481}" type="parTrans" cxnId="{25EB1AE8-D599-4CCF-8174-EB6E97A4BBA5}">
      <dgm:prSet/>
      <dgm:spPr/>
      <dgm:t>
        <a:bodyPr/>
        <a:lstStyle/>
        <a:p>
          <a:endParaRPr lang="ru-RU"/>
        </a:p>
      </dgm:t>
    </dgm:pt>
    <dgm:pt modelId="{29C11ABF-A441-4637-9C98-9C2311748E05}" type="sibTrans" cxnId="{25EB1AE8-D599-4CCF-8174-EB6E97A4BBA5}">
      <dgm:prSet/>
      <dgm:spPr/>
      <dgm:t>
        <a:bodyPr/>
        <a:lstStyle/>
        <a:p>
          <a:endParaRPr lang="ru-RU"/>
        </a:p>
      </dgm:t>
    </dgm:pt>
    <dgm:pt modelId="{86080CD8-815A-4C9C-A2AB-4172298DEF7A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Статины</a:t>
          </a:r>
        </a:p>
      </dgm:t>
    </dgm:pt>
    <dgm:pt modelId="{68AEF06A-5021-478B-AD7B-C385926CF492}" type="parTrans" cxnId="{92242CB2-8DC5-441B-A016-A13DE94AF98C}">
      <dgm:prSet/>
      <dgm:spPr/>
      <dgm:t>
        <a:bodyPr/>
        <a:lstStyle/>
        <a:p>
          <a:endParaRPr lang="ru-RU"/>
        </a:p>
      </dgm:t>
    </dgm:pt>
    <dgm:pt modelId="{B7811DA3-7C12-47DF-8FDE-0C8C6402F93D}" type="sibTrans" cxnId="{92242CB2-8DC5-441B-A016-A13DE94AF98C}">
      <dgm:prSet/>
      <dgm:spPr/>
      <dgm:t>
        <a:bodyPr/>
        <a:lstStyle/>
        <a:p>
          <a:endParaRPr lang="ru-RU"/>
        </a:p>
      </dgm:t>
    </dgm:pt>
    <dgm:pt modelId="{7119AF25-8D18-412F-B142-08048AC1C39C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Пролонгированные нитраты </a:t>
          </a:r>
        </a:p>
      </dgm:t>
    </dgm:pt>
    <dgm:pt modelId="{97BCAC69-9D4F-45D1-B946-68EF1C59F83A}" type="parTrans" cxnId="{260FEE4E-0456-495B-AD0B-9D8648A652DB}">
      <dgm:prSet/>
      <dgm:spPr/>
      <dgm:t>
        <a:bodyPr/>
        <a:lstStyle/>
        <a:p>
          <a:endParaRPr lang="ru-RU"/>
        </a:p>
      </dgm:t>
    </dgm:pt>
    <dgm:pt modelId="{7C1F10E7-A2FF-4A35-9530-47C3803921E2}" type="sibTrans" cxnId="{260FEE4E-0456-495B-AD0B-9D8648A652DB}">
      <dgm:prSet/>
      <dgm:spPr/>
      <dgm:t>
        <a:bodyPr/>
        <a:lstStyle/>
        <a:p>
          <a:endParaRPr lang="ru-RU"/>
        </a:p>
      </dgm:t>
    </dgm:pt>
    <dgm:pt modelId="{1A41B8E3-3B95-4D58-B04B-6CA64BEF25D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Бета-адреноблокаторы </a:t>
          </a:r>
        </a:p>
      </dgm:t>
    </dgm:pt>
    <dgm:pt modelId="{451EB1C3-E1D1-4571-832C-5BFEC6E5FB09}" type="parTrans" cxnId="{B8F3CCE9-95B1-489F-ADB7-3C771A254DDD}">
      <dgm:prSet/>
      <dgm:spPr/>
      <dgm:t>
        <a:bodyPr/>
        <a:lstStyle/>
        <a:p>
          <a:endParaRPr lang="ru-RU"/>
        </a:p>
      </dgm:t>
    </dgm:pt>
    <dgm:pt modelId="{2CCDEEC7-4E70-492A-9E0A-AA070A30EFD2}" type="sibTrans" cxnId="{B8F3CCE9-95B1-489F-ADB7-3C771A254DDD}">
      <dgm:prSet/>
      <dgm:spPr/>
      <dgm:t>
        <a:bodyPr/>
        <a:lstStyle/>
        <a:p>
          <a:endParaRPr lang="ru-RU"/>
        </a:p>
      </dgm:t>
    </dgm:pt>
    <dgm:pt modelId="{3AD3EDCD-DC7E-4A41-8BE1-365B6BC661D5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Антагонисты кальция </a:t>
          </a:r>
        </a:p>
      </dgm:t>
    </dgm:pt>
    <dgm:pt modelId="{C6873E23-950C-4E8B-89E6-A94AF8C44FF8}" type="parTrans" cxnId="{B5BDE6D0-3AD4-49DA-82A8-2DBCE9015210}">
      <dgm:prSet/>
      <dgm:spPr/>
      <dgm:t>
        <a:bodyPr/>
        <a:lstStyle/>
        <a:p>
          <a:endParaRPr lang="ru-RU"/>
        </a:p>
      </dgm:t>
    </dgm:pt>
    <dgm:pt modelId="{28D36A40-42B0-4D2B-BBA3-C22F38250929}" type="sibTrans" cxnId="{B5BDE6D0-3AD4-49DA-82A8-2DBCE9015210}">
      <dgm:prSet/>
      <dgm:spPr/>
      <dgm:t>
        <a:bodyPr/>
        <a:lstStyle/>
        <a:p>
          <a:endParaRPr lang="ru-RU"/>
        </a:p>
      </dgm:t>
    </dgm:pt>
    <dgm:pt modelId="{A7F8FD31-F2F9-4A26-B883-B2EC6D81E3D4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корректоры </a:t>
          </a:r>
        </a:p>
      </dgm:t>
    </dgm:pt>
    <dgm:pt modelId="{F53FC2B3-569C-494A-AF48-7F3F8607A300}" type="parTrans" cxnId="{F00B0A6F-96F2-4CF0-94DE-BE068B4C44E9}">
      <dgm:prSet/>
      <dgm:spPr/>
      <dgm:t>
        <a:bodyPr/>
        <a:lstStyle/>
        <a:p>
          <a:endParaRPr lang="ru-RU"/>
        </a:p>
      </dgm:t>
    </dgm:pt>
    <dgm:pt modelId="{EE7FC574-F311-4DD5-910C-7D4B2434294F}" type="sibTrans" cxnId="{F00B0A6F-96F2-4CF0-94DE-BE068B4C44E9}">
      <dgm:prSet/>
      <dgm:spPr/>
      <dgm:t>
        <a:bodyPr/>
        <a:lstStyle/>
        <a:p>
          <a:endParaRPr lang="ru-RU"/>
        </a:p>
      </dgm:t>
    </dgm:pt>
    <dgm:pt modelId="{910FFF64-50E3-4327-8086-6BC2BD9E1AFF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Аортокоронарное шунтирование</a:t>
          </a:r>
        </a:p>
      </dgm:t>
    </dgm:pt>
    <dgm:pt modelId="{206A8232-82A4-458D-B417-86098CA54576}" type="parTrans" cxnId="{B9C006C4-E221-4398-AF15-98E0BF73FF1B}">
      <dgm:prSet/>
      <dgm:spPr/>
      <dgm:t>
        <a:bodyPr/>
        <a:lstStyle/>
        <a:p>
          <a:endParaRPr lang="ru-RU"/>
        </a:p>
      </dgm:t>
    </dgm:pt>
    <dgm:pt modelId="{6DC852BB-E3F5-426C-94BA-181BA7FA2A92}" type="sibTrans" cxnId="{B9C006C4-E221-4398-AF15-98E0BF73FF1B}">
      <dgm:prSet/>
      <dgm:spPr/>
      <dgm:t>
        <a:bodyPr/>
        <a:lstStyle/>
        <a:p>
          <a:endParaRPr lang="ru-RU"/>
        </a:p>
      </dgm:t>
    </dgm:pt>
    <dgm:pt modelId="{EC404238-2CD4-457B-9E0E-902E4EFF12EB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стентирование коронарных артерий</a:t>
          </a:r>
        </a:p>
      </dgm:t>
    </dgm:pt>
    <dgm:pt modelId="{76696623-9381-44B8-95B9-E54B64EF6513}" type="parTrans" cxnId="{45D6D640-3215-444E-9928-5E6E3C2520F2}">
      <dgm:prSet/>
      <dgm:spPr/>
      <dgm:t>
        <a:bodyPr/>
        <a:lstStyle/>
        <a:p>
          <a:endParaRPr lang="ru-RU"/>
        </a:p>
      </dgm:t>
    </dgm:pt>
    <dgm:pt modelId="{07E933CF-1C33-421A-8E80-C62C8EA76DFF}" type="sibTrans" cxnId="{45D6D640-3215-444E-9928-5E6E3C2520F2}">
      <dgm:prSet/>
      <dgm:spPr/>
      <dgm:t>
        <a:bodyPr/>
        <a:lstStyle/>
        <a:p>
          <a:endParaRPr lang="ru-RU"/>
        </a:p>
      </dgm:t>
    </dgm:pt>
    <dgm:pt modelId="{5EBB7E24-27E7-4250-9BB0-9B824F225DDA}" type="pres">
      <dgm:prSet presAssocID="{CA1C6A8E-F362-40E7-B43D-0B0CE18DE4A3}" presName="Name0" presStyleCnt="0">
        <dgm:presLayoutVars>
          <dgm:dir/>
          <dgm:resizeHandles val="exact"/>
        </dgm:presLayoutVars>
      </dgm:prSet>
      <dgm:spPr/>
    </dgm:pt>
    <dgm:pt modelId="{083D6E92-391A-45FA-85D0-9B9BB4DCCA74}" type="pres">
      <dgm:prSet presAssocID="{B63E8F0A-0618-4BF2-8066-C49ACBB52A57}" presName="compNode" presStyleCnt="0"/>
      <dgm:spPr/>
    </dgm:pt>
    <dgm:pt modelId="{E1341CB0-56E1-46C7-BCAD-73EE8D590DB7}" type="pres">
      <dgm:prSet presAssocID="{B63E8F0A-0618-4BF2-8066-C49ACBB52A57}" presName="pictRect" presStyleLbl="node1" presStyleIdx="0" presStyleCnt="8" custScaleX="128723" custScaleY="1106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</dgm:spPr>
    </dgm:pt>
    <dgm:pt modelId="{5485DA92-D2FA-4AF1-983E-BE3FF0C07FD7}" type="pres">
      <dgm:prSet presAssocID="{B63E8F0A-0618-4BF2-8066-C49ACBB52A57}" presName="textRect" presStyleLbl="revTx" presStyleIdx="0" presStyleCnt="8" custScaleX="135377">
        <dgm:presLayoutVars>
          <dgm:bulletEnabled val="1"/>
        </dgm:presLayoutVars>
      </dgm:prSet>
      <dgm:spPr/>
    </dgm:pt>
    <dgm:pt modelId="{8A0B3FF4-9863-4D7A-B602-23A95C5DC930}" type="pres">
      <dgm:prSet presAssocID="{29C11ABF-A441-4637-9C98-9C2311748E05}" presName="sibTrans" presStyleLbl="sibTrans2D1" presStyleIdx="0" presStyleCnt="0"/>
      <dgm:spPr/>
    </dgm:pt>
    <dgm:pt modelId="{43015BFA-DEE5-42A0-A3C6-62BF5C038216}" type="pres">
      <dgm:prSet presAssocID="{86080CD8-815A-4C9C-A2AB-4172298DEF7A}" presName="compNode" presStyleCnt="0"/>
      <dgm:spPr/>
    </dgm:pt>
    <dgm:pt modelId="{65851B6C-BC4A-41D2-909D-0CE0368DAD3F}" type="pres">
      <dgm:prSet presAssocID="{86080CD8-815A-4C9C-A2AB-4172298DEF7A}" presName="pictRect" presStyleLbl="node1" presStyleIdx="1" presStyleCnt="8" custScaleX="121419" custScaleY="1123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000" r="-7000"/>
          </a:stretch>
        </a:blipFill>
      </dgm:spPr>
    </dgm:pt>
    <dgm:pt modelId="{46C82376-C73E-4564-9121-FFA6EB7E9E42}" type="pres">
      <dgm:prSet presAssocID="{86080CD8-815A-4C9C-A2AB-4172298DEF7A}" presName="textRect" presStyleLbl="revTx" presStyleIdx="1" presStyleCnt="8">
        <dgm:presLayoutVars>
          <dgm:bulletEnabled val="1"/>
        </dgm:presLayoutVars>
      </dgm:prSet>
      <dgm:spPr/>
    </dgm:pt>
    <dgm:pt modelId="{D224A01A-37FF-492B-957B-589A9CF5F729}" type="pres">
      <dgm:prSet presAssocID="{B7811DA3-7C12-47DF-8FDE-0C8C6402F93D}" presName="sibTrans" presStyleLbl="sibTrans2D1" presStyleIdx="0" presStyleCnt="0"/>
      <dgm:spPr/>
    </dgm:pt>
    <dgm:pt modelId="{FF9B95DD-0BEC-45D7-8210-2B6D84289DD1}" type="pres">
      <dgm:prSet presAssocID="{7119AF25-8D18-412F-B142-08048AC1C39C}" presName="compNode" presStyleCnt="0"/>
      <dgm:spPr/>
    </dgm:pt>
    <dgm:pt modelId="{16602BBB-5061-45BF-9B6D-C5E2D8388865}" type="pres">
      <dgm:prSet presAssocID="{7119AF25-8D18-412F-B142-08048AC1C39C}" presName="pictRect" presStyleLbl="node1" presStyleIdx="2" presStyleCnt="8" custScaleX="126576" custScaleY="13146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60000" b="-60000"/>
          </a:stretch>
        </a:blipFill>
      </dgm:spPr>
    </dgm:pt>
    <dgm:pt modelId="{C5BD68D4-58FF-4E7B-A742-D2E4C1F59901}" type="pres">
      <dgm:prSet presAssocID="{7119AF25-8D18-412F-B142-08048AC1C39C}" presName="textRect" presStyleLbl="revTx" presStyleIdx="2" presStyleCnt="8" custScaleX="152479">
        <dgm:presLayoutVars>
          <dgm:bulletEnabled val="1"/>
        </dgm:presLayoutVars>
      </dgm:prSet>
      <dgm:spPr/>
    </dgm:pt>
    <dgm:pt modelId="{A70CBEFA-0A62-442A-A489-AD87CA8061A5}" type="pres">
      <dgm:prSet presAssocID="{7C1F10E7-A2FF-4A35-9530-47C3803921E2}" presName="sibTrans" presStyleLbl="sibTrans2D1" presStyleIdx="0" presStyleCnt="0"/>
      <dgm:spPr/>
    </dgm:pt>
    <dgm:pt modelId="{03B47DA3-0BF6-4C42-A83A-C68E64DCA72D}" type="pres">
      <dgm:prSet presAssocID="{1A41B8E3-3B95-4D58-B04B-6CA64BEF25D7}" presName="compNode" presStyleCnt="0"/>
      <dgm:spPr/>
    </dgm:pt>
    <dgm:pt modelId="{6A37E7D4-350A-4E26-9AA2-0398B1CF9F86}" type="pres">
      <dgm:prSet presAssocID="{1A41B8E3-3B95-4D58-B04B-6CA64BEF25D7}" presName="pictRect" presStyleLbl="node1" presStyleIdx="3" presStyleCnt="8" custScaleX="120885" custScaleY="12334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</dgm:spPr>
    </dgm:pt>
    <dgm:pt modelId="{BA02B765-AD6E-4E32-8118-5BFCF7605D70}" type="pres">
      <dgm:prSet presAssocID="{1A41B8E3-3B95-4D58-B04B-6CA64BEF25D7}" presName="textRect" presStyleLbl="revTx" presStyleIdx="3" presStyleCnt="8" custScaleX="131778" custScaleY="148272">
        <dgm:presLayoutVars>
          <dgm:bulletEnabled val="1"/>
        </dgm:presLayoutVars>
      </dgm:prSet>
      <dgm:spPr/>
    </dgm:pt>
    <dgm:pt modelId="{09E3ED7B-4258-4AD3-8F36-8C89FA1FE3D5}" type="pres">
      <dgm:prSet presAssocID="{2CCDEEC7-4E70-492A-9E0A-AA070A30EFD2}" presName="sibTrans" presStyleLbl="sibTrans2D1" presStyleIdx="0" presStyleCnt="0"/>
      <dgm:spPr/>
    </dgm:pt>
    <dgm:pt modelId="{4E1A720F-DE75-4A2E-A5C3-3051362F575B}" type="pres">
      <dgm:prSet presAssocID="{3AD3EDCD-DC7E-4A41-8BE1-365B6BC661D5}" presName="compNode" presStyleCnt="0"/>
      <dgm:spPr/>
    </dgm:pt>
    <dgm:pt modelId="{730FFFD2-7BEB-46A8-A5A1-687F4E1960E9}" type="pres">
      <dgm:prSet presAssocID="{3AD3EDCD-DC7E-4A41-8BE1-365B6BC661D5}" presName="pictRect" presStyleLbl="node1" presStyleIdx="4" presStyleCnt="8" custScaleX="125847" custScaleY="10951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17CE9B9-C574-4802-932B-496268753BF5}" type="pres">
      <dgm:prSet presAssocID="{3AD3EDCD-DC7E-4A41-8BE1-365B6BC661D5}" presName="textRect" presStyleLbl="revTx" presStyleIdx="4" presStyleCnt="8" custScaleX="131614">
        <dgm:presLayoutVars>
          <dgm:bulletEnabled val="1"/>
        </dgm:presLayoutVars>
      </dgm:prSet>
      <dgm:spPr/>
    </dgm:pt>
    <dgm:pt modelId="{712BE06C-50D0-471C-86B2-3DF6C7FCBF24}" type="pres">
      <dgm:prSet presAssocID="{28D36A40-42B0-4D2B-BBA3-C22F38250929}" presName="sibTrans" presStyleLbl="sibTrans2D1" presStyleIdx="0" presStyleCnt="0"/>
      <dgm:spPr/>
    </dgm:pt>
    <dgm:pt modelId="{15CE2198-40B3-4EBD-BEA1-4CDDCEB7965C}" type="pres">
      <dgm:prSet presAssocID="{A7F8FD31-F2F9-4A26-B883-B2EC6D81E3D4}" presName="compNode" presStyleCnt="0"/>
      <dgm:spPr/>
    </dgm:pt>
    <dgm:pt modelId="{C9E76452-02B3-4167-90A9-4D0C9D9A765C}" type="pres">
      <dgm:prSet presAssocID="{A7F8FD31-F2F9-4A26-B883-B2EC6D81E3D4}" presName="pictRect" presStyleLbl="node1" presStyleIdx="5" presStyleCnt="8" custScaleX="133635" custScaleY="10951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CEB17A2-E4BD-4FD6-9006-E3C2903BE1CF}" type="pres">
      <dgm:prSet presAssocID="{A7F8FD31-F2F9-4A26-B883-B2EC6D81E3D4}" presName="textRect" presStyleLbl="revTx" presStyleIdx="5" presStyleCnt="8" custScaleX="136100">
        <dgm:presLayoutVars>
          <dgm:bulletEnabled val="1"/>
        </dgm:presLayoutVars>
      </dgm:prSet>
      <dgm:spPr/>
    </dgm:pt>
    <dgm:pt modelId="{CF1262E5-04CF-4C5B-9B86-2777B42A049D}" type="pres">
      <dgm:prSet presAssocID="{EE7FC574-F311-4DD5-910C-7D4B2434294F}" presName="sibTrans" presStyleLbl="sibTrans2D1" presStyleIdx="0" presStyleCnt="0"/>
      <dgm:spPr/>
    </dgm:pt>
    <dgm:pt modelId="{68CABB7D-8AFA-41A0-A976-083633D3921A}" type="pres">
      <dgm:prSet presAssocID="{910FFF64-50E3-4327-8086-6BC2BD9E1AFF}" presName="compNode" presStyleCnt="0"/>
      <dgm:spPr/>
    </dgm:pt>
    <dgm:pt modelId="{AAD52BB1-66C9-4038-8694-D95B44AED4A0}" type="pres">
      <dgm:prSet presAssocID="{910FFF64-50E3-4327-8086-6BC2BD9E1AFF}" presName="pictRect" presStyleLbl="node1" presStyleIdx="6" presStyleCnt="8" custScaleX="130619" custScaleY="117602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3220C47-BC8F-4B96-BD54-55916C58AC86}" type="pres">
      <dgm:prSet presAssocID="{910FFF64-50E3-4327-8086-6BC2BD9E1AFF}" presName="textRect" presStyleLbl="revTx" presStyleIdx="6" presStyleCnt="8" custScaleX="169485">
        <dgm:presLayoutVars>
          <dgm:bulletEnabled val="1"/>
        </dgm:presLayoutVars>
      </dgm:prSet>
      <dgm:spPr/>
    </dgm:pt>
    <dgm:pt modelId="{CF67B49A-B708-4466-9302-62F31C90BD4D}" type="pres">
      <dgm:prSet presAssocID="{6DC852BB-E3F5-426C-94BA-181BA7FA2A92}" presName="sibTrans" presStyleLbl="sibTrans2D1" presStyleIdx="0" presStyleCnt="0"/>
      <dgm:spPr/>
    </dgm:pt>
    <dgm:pt modelId="{7AFA8357-90CC-4A19-8801-2A1C3FD7D8EA}" type="pres">
      <dgm:prSet presAssocID="{EC404238-2CD4-457B-9E0E-902E4EFF12EB}" presName="compNode" presStyleCnt="0"/>
      <dgm:spPr/>
    </dgm:pt>
    <dgm:pt modelId="{FE3BCB51-82A5-4272-87F3-6E09BFC05920}" type="pres">
      <dgm:prSet presAssocID="{EC404238-2CD4-457B-9E0E-902E4EFF12EB}" presName="pictRect" presStyleLbl="node1" presStyleIdx="7" presStyleCnt="8" custScaleX="138734" custScaleY="140254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1000" r="-1000"/>
          </a:stretch>
        </a:blipFill>
      </dgm:spPr>
    </dgm:pt>
    <dgm:pt modelId="{7BD80D9E-2F77-4F90-810A-BDEFC7BFFE9E}" type="pres">
      <dgm:prSet presAssocID="{EC404238-2CD4-457B-9E0E-902E4EFF12EB}" presName="textRect" presStyleLbl="revTx" presStyleIdx="7" presStyleCnt="8" custScaleX="172160">
        <dgm:presLayoutVars>
          <dgm:bulletEnabled val="1"/>
        </dgm:presLayoutVars>
      </dgm:prSet>
      <dgm:spPr/>
    </dgm:pt>
  </dgm:ptLst>
  <dgm:cxnLst>
    <dgm:cxn modelId="{56616232-EBFA-4006-B996-F4EF1996A695}" type="presOf" srcId="{2CCDEEC7-4E70-492A-9E0A-AA070A30EFD2}" destId="{09E3ED7B-4258-4AD3-8F36-8C89FA1FE3D5}" srcOrd="0" destOrd="0" presId="urn:microsoft.com/office/officeart/2005/8/layout/pList1"/>
    <dgm:cxn modelId="{4F2F9432-9AF3-48C6-AC63-4285182E17F8}" type="presOf" srcId="{EC404238-2CD4-457B-9E0E-902E4EFF12EB}" destId="{7BD80D9E-2F77-4F90-810A-BDEFC7BFFE9E}" srcOrd="0" destOrd="0" presId="urn:microsoft.com/office/officeart/2005/8/layout/pList1"/>
    <dgm:cxn modelId="{923C5A38-0C9F-48DA-B200-6F163FE2F1C2}" type="presOf" srcId="{6DC852BB-E3F5-426C-94BA-181BA7FA2A92}" destId="{CF67B49A-B708-4466-9302-62F31C90BD4D}" srcOrd="0" destOrd="0" presId="urn:microsoft.com/office/officeart/2005/8/layout/pList1"/>
    <dgm:cxn modelId="{A3497B3D-D6BF-4C5D-BC5C-8F557B275EBC}" type="presOf" srcId="{B7811DA3-7C12-47DF-8FDE-0C8C6402F93D}" destId="{D224A01A-37FF-492B-957B-589A9CF5F729}" srcOrd="0" destOrd="0" presId="urn:microsoft.com/office/officeart/2005/8/layout/pList1"/>
    <dgm:cxn modelId="{45D6D640-3215-444E-9928-5E6E3C2520F2}" srcId="{CA1C6A8E-F362-40E7-B43D-0B0CE18DE4A3}" destId="{EC404238-2CD4-457B-9E0E-902E4EFF12EB}" srcOrd="7" destOrd="0" parTransId="{76696623-9381-44B8-95B9-E54B64EF6513}" sibTransId="{07E933CF-1C33-421A-8E80-C62C8EA76DFF}"/>
    <dgm:cxn modelId="{B536D55E-2EF3-4D08-9342-28EE5B3C6B77}" type="presOf" srcId="{7C1F10E7-A2FF-4A35-9530-47C3803921E2}" destId="{A70CBEFA-0A62-442A-A489-AD87CA8061A5}" srcOrd="0" destOrd="0" presId="urn:microsoft.com/office/officeart/2005/8/layout/pList1"/>
    <dgm:cxn modelId="{8AC7DB60-A85F-4D13-9C74-00D1BDD33D01}" type="presOf" srcId="{910FFF64-50E3-4327-8086-6BC2BD9E1AFF}" destId="{C3220C47-BC8F-4B96-BD54-55916C58AC86}" srcOrd="0" destOrd="0" presId="urn:microsoft.com/office/officeart/2005/8/layout/pList1"/>
    <dgm:cxn modelId="{260FEE4E-0456-495B-AD0B-9D8648A652DB}" srcId="{CA1C6A8E-F362-40E7-B43D-0B0CE18DE4A3}" destId="{7119AF25-8D18-412F-B142-08048AC1C39C}" srcOrd="2" destOrd="0" parTransId="{97BCAC69-9D4F-45D1-B946-68EF1C59F83A}" sibTransId="{7C1F10E7-A2FF-4A35-9530-47C3803921E2}"/>
    <dgm:cxn modelId="{F00B0A6F-96F2-4CF0-94DE-BE068B4C44E9}" srcId="{CA1C6A8E-F362-40E7-B43D-0B0CE18DE4A3}" destId="{A7F8FD31-F2F9-4A26-B883-B2EC6D81E3D4}" srcOrd="5" destOrd="0" parTransId="{F53FC2B3-569C-494A-AF48-7F3F8607A300}" sibTransId="{EE7FC574-F311-4DD5-910C-7D4B2434294F}"/>
    <dgm:cxn modelId="{FBAEF550-8026-471A-9C45-0EB06B60E3AF}" type="presOf" srcId="{A7F8FD31-F2F9-4A26-B883-B2EC6D81E3D4}" destId="{ACEB17A2-E4BD-4FD6-9006-E3C2903BE1CF}" srcOrd="0" destOrd="0" presId="urn:microsoft.com/office/officeart/2005/8/layout/pList1"/>
    <dgm:cxn modelId="{06ABF290-79FD-4C97-80C3-79641ED9294E}" type="presOf" srcId="{1A41B8E3-3B95-4D58-B04B-6CA64BEF25D7}" destId="{BA02B765-AD6E-4E32-8118-5BFCF7605D70}" srcOrd="0" destOrd="0" presId="urn:microsoft.com/office/officeart/2005/8/layout/pList1"/>
    <dgm:cxn modelId="{A40FED91-B4C2-42E9-9AF6-B9981624C384}" type="presOf" srcId="{CA1C6A8E-F362-40E7-B43D-0B0CE18DE4A3}" destId="{5EBB7E24-27E7-4250-9BB0-9B824F225DDA}" srcOrd="0" destOrd="0" presId="urn:microsoft.com/office/officeart/2005/8/layout/pList1"/>
    <dgm:cxn modelId="{92242CB2-8DC5-441B-A016-A13DE94AF98C}" srcId="{CA1C6A8E-F362-40E7-B43D-0B0CE18DE4A3}" destId="{86080CD8-815A-4C9C-A2AB-4172298DEF7A}" srcOrd="1" destOrd="0" parTransId="{68AEF06A-5021-478B-AD7B-C385926CF492}" sibTransId="{B7811DA3-7C12-47DF-8FDE-0C8C6402F93D}"/>
    <dgm:cxn modelId="{B9C006C4-E221-4398-AF15-98E0BF73FF1B}" srcId="{CA1C6A8E-F362-40E7-B43D-0B0CE18DE4A3}" destId="{910FFF64-50E3-4327-8086-6BC2BD9E1AFF}" srcOrd="6" destOrd="0" parTransId="{206A8232-82A4-458D-B417-86098CA54576}" sibTransId="{6DC852BB-E3F5-426C-94BA-181BA7FA2A92}"/>
    <dgm:cxn modelId="{7B74B0C4-9674-4211-89C9-75225460CD1F}" type="presOf" srcId="{29C11ABF-A441-4637-9C98-9C2311748E05}" destId="{8A0B3FF4-9863-4D7A-B602-23A95C5DC930}" srcOrd="0" destOrd="0" presId="urn:microsoft.com/office/officeart/2005/8/layout/pList1"/>
    <dgm:cxn modelId="{B5BDE6D0-3AD4-49DA-82A8-2DBCE9015210}" srcId="{CA1C6A8E-F362-40E7-B43D-0B0CE18DE4A3}" destId="{3AD3EDCD-DC7E-4A41-8BE1-365B6BC661D5}" srcOrd="4" destOrd="0" parTransId="{C6873E23-950C-4E8B-89E6-A94AF8C44FF8}" sibTransId="{28D36A40-42B0-4D2B-BBA3-C22F38250929}"/>
    <dgm:cxn modelId="{53AA92E4-DFC5-4C41-B180-67787CD634C2}" type="presOf" srcId="{EE7FC574-F311-4DD5-910C-7D4B2434294F}" destId="{CF1262E5-04CF-4C5B-9B86-2777B42A049D}" srcOrd="0" destOrd="0" presId="urn:microsoft.com/office/officeart/2005/8/layout/pList1"/>
    <dgm:cxn modelId="{25EB1AE8-D599-4CCF-8174-EB6E97A4BBA5}" srcId="{CA1C6A8E-F362-40E7-B43D-0B0CE18DE4A3}" destId="{B63E8F0A-0618-4BF2-8066-C49ACBB52A57}" srcOrd="0" destOrd="0" parTransId="{A36B063C-6959-488B-B696-06A353F39481}" sibTransId="{29C11ABF-A441-4637-9C98-9C2311748E05}"/>
    <dgm:cxn modelId="{B8F3CCE9-95B1-489F-ADB7-3C771A254DDD}" srcId="{CA1C6A8E-F362-40E7-B43D-0B0CE18DE4A3}" destId="{1A41B8E3-3B95-4D58-B04B-6CA64BEF25D7}" srcOrd="3" destOrd="0" parTransId="{451EB1C3-E1D1-4571-832C-5BFEC6E5FB09}" sibTransId="{2CCDEEC7-4E70-492A-9E0A-AA070A30EFD2}"/>
    <dgm:cxn modelId="{E660F9ED-2BFF-437D-BC9C-5A549163B271}" type="presOf" srcId="{B63E8F0A-0618-4BF2-8066-C49ACBB52A57}" destId="{5485DA92-D2FA-4AF1-983E-BE3FF0C07FD7}" srcOrd="0" destOrd="0" presId="urn:microsoft.com/office/officeart/2005/8/layout/pList1"/>
    <dgm:cxn modelId="{7D1487F1-F955-44CF-9DCD-64FDF0F6DE66}" type="presOf" srcId="{28D36A40-42B0-4D2B-BBA3-C22F38250929}" destId="{712BE06C-50D0-471C-86B2-3DF6C7FCBF24}" srcOrd="0" destOrd="0" presId="urn:microsoft.com/office/officeart/2005/8/layout/pList1"/>
    <dgm:cxn modelId="{F62409F2-1AC2-439F-8B46-8D1EEDAAA714}" type="presOf" srcId="{7119AF25-8D18-412F-B142-08048AC1C39C}" destId="{C5BD68D4-58FF-4E7B-A742-D2E4C1F59901}" srcOrd="0" destOrd="0" presId="urn:microsoft.com/office/officeart/2005/8/layout/pList1"/>
    <dgm:cxn modelId="{16233BF2-DEC5-4788-8B38-E848F6FC4F43}" type="presOf" srcId="{86080CD8-815A-4C9C-A2AB-4172298DEF7A}" destId="{46C82376-C73E-4564-9121-FFA6EB7E9E42}" srcOrd="0" destOrd="0" presId="urn:microsoft.com/office/officeart/2005/8/layout/pList1"/>
    <dgm:cxn modelId="{536B44F8-4F70-45ED-90F6-3586746A81F0}" type="presOf" srcId="{3AD3EDCD-DC7E-4A41-8BE1-365B6BC661D5}" destId="{D17CE9B9-C574-4802-932B-496268753BF5}" srcOrd="0" destOrd="0" presId="urn:microsoft.com/office/officeart/2005/8/layout/pList1"/>
    <dgm:cxn modelId="{1C471501-E2D2-46A6-AD80-D0DFCFF2C2C0}" type="presParOf" srcId="{5EBB7E24-27E7-4250-9BB0-9B824F225DDA}" destId="{083D6E92-391A-45FA-85D0-9B9BB4DCCA74}" srcOrd="0" destOrd="0" presId="urn:microsoft.com/office/officeart/2005/8/layout/pList1"/>
    <dgm:cxn modelId="{DC049BE3-3437-4E18-B209-DC10F0422213}" type="presParOf" srcId="{083D6E92-391A-45FA-85D0-9B9BB4DCCA74}" destId="{E1341CB0-56E1-46C7-BCAD-73EE8D590DB7}" srcOrd="0" destOrd="0" presId="urn:microsoft.com/office/officeart/2005/8/layout/pList1"/>
    <dgm:cxn modelId="{37AF6560-A5AC-41E8-914A-9C52C8F97BD0}" type="presParOf" srcId="{083D6E92-391A-45FA-85D0-9B9BB4DCCA74}" destId="{5485DA92-D2FA-4AF1-983E-BE3FF0C07FD7}" srcOrd="1" destOrd="0" presId="urn:microsoft.com/office/officeart/2005/8/layout/pList1"/>
    <dgm:cxn modelId="{BD39C4D0-EE6D-40F3-80DD-0AADD177306C}" type="presParOf" srcId="{5EBB7E24-27E7-4250-9BB0-9B824F225DDA}" destId="{8A0B3FF4-9863-4D7A-B602-23A95C5DC930}" srcOrd="1" destOrd="0" presId="urn:microsoft.com/office/officeart/2005/8/layout/pList1"/>
    <dgm:cxn modelId="{9E05ED77-D446-40E4-BBB6-0614478C16BF}" type="presParOf" srcId="{5EBB7E24-27E7-4250-9BB0-9B824F225DDA}" destId="{43015BFA-DEE5-42A0-A3C6-62BF5C038216}" srcOrd="2" destOrd="0" presId="urn:microsoft.com/office/officeart/2005/8/layout/pList1"/>
    <dgm:cxn modelId="{403AC8A1-716C-43C1-A643-E027E40D3E1E}" type="presParOf" srcId="{43015BFA-DEE5-42A0-A3C6-62BF5C038216}" destId="{65851B6C-BC4A-41D2-909D-0CE0368DAD3F}" srcOrd="0" destOrd="0" presId="urn:microsoft.com/office/officeart/2005/8/layout/pList1"/>
    <dgm:cxn modelId="{78FCAF2C-74BF-4FE0-817A-18625EDA43E3}" type="presParOf" srcId="{43015BFA-DEE5-42A0-A3C6-62BF5C038216}" destId="{46C82376-C73E-4564-9121-FFA6EB7E9E42}" srcOrd="1" destOrd="0" presId="urn:microsoft.com/office/officeart/2005/8/layout/pList1"/>
    <dgm:cxn modelId="{147823C6-83B8-4034-AC9F-1B988FD14C19}" type="presParOf" srcId="{5EBB7E24-27E7-4250-9BB0-9B824F225DDA}" destId="{D224A01A-37FF-492B-957B-589A9CF5F729}" srcOrd="3" destOrd="0" presId="urn:microsoft.com/office/officeart/2005/8/layout/pList1"/>
    <dgm:cxn modelId="{2EF86420-0ECC-4465-92C9-930E67DF8397}" type="presParOf" srcId="{5EBB7E24-27E7-4250-9BB0-9B824F225DDA}" destId="{FF9B95DD-0BEC-45D7-8210-2B6D84289DD1}" srcOrd="4" destOrd="0" presId="urn:microsoft.com/office/officeart/2005/8/layout/pList1"/>
    <dgm:cxn modelId="{B480BAF3-CECE-4A43-8DC7-54CBEC6E7EB1}" type="presParOf" srcId="{FF9B95DD-0BEC-45D7-8210-2B6D84289DD1}" destId="{16602BBB-5061-45BF-9B6D-C5E2D8388865}" srcOrd="0" destOrd="0" presId="urn:microsoft.com/office/officeart/2005/8/layout/pList1"/>
    <dgm:cxn modelId="{BB50469F-6FA5-4065-BBA0-EDC8A5E795B6}" type="presParOf" srcId="{FF9B95DD-0BEC-45D7-8210-2B6D84289DD1}" destId="{C5BD68D4-58FF-4E7B-A742-D2E4C1F59901}" srcOrd="1" destOrd="0" presId="urn:microsoft.com/office/officeart/2005/8/layout/pList1"/>
    <dgm:cxn modelId="{0EB139D5-F56A-4676-9D39-664716F0DA90}" type="presParOf" srcId="{5EBB7E24-27E7-4250-9BB0-9B824F225DDA}" destId="{A70CBEFA-0A62-442A-A489-AD87CA8061A5}" srcOrd="5" destOrd="0" presId="urn:microsoft.com/office/officeart/2005/8/layout/pList1"/>
    <dgm:cxn modelId="{95324B68-9FF7-4727-BE72-63187D45B816}" type="presParOf" srcId="{5EBB7E24-27E7-4250-9BB0-9B824F225DDA}" destId="{03B47DA3-0BF6-4C42-A83A-C68E64DCA72D}" srcOrd="6" destOrd="0" presId="urn:microsoft.com/office/officeart/2005/8/layout/pList1"/>
    <dgm:cxn modelId="{43EC77DC-8EC4-4897-B26E-719F06D61E77}" type="presParOf" srcId="{03B47DA3-0BF6-4C42-A83A-C68E64DCA72D}" destId="{6A37E7D4-350A-4E26-9AA2-0398B1CF9F86}" srcOrd="0" destOrd="0" presId="urn:microsoft.com/office/officeart/2005/8/layout/pList1"/>
    <dgm:cxn modelId="{D7F3BCB5-8859-4362-8AA7-8A42AB4F7C24}" type="presParOf" srcId="{03B47DA3-0BF6-4C42-A83A-C68E64DCA72D}" destId="{BA02B765-AD6E-4E32-8118-5BFCF7605D70}" srcOrd="1" destOrd="0" presId="urn:microsoft.com/office/officeart/2005/8/layout/pList1"/>
    <dgm:cxn modelId="{D18A961B-CB4F-439C-A5AF-F0B799A2D647}" type="presParOf" srcId="{5EBB7E24-27E7-4250-9BB0-9B824F225DDA}" destId="{09E3ED7B-4258-4AD3-8F36-8C89FA1FE3D5}" srcOrd="7" destOrd="0" presId="urn:microsoft.com/office/officeart/2005/8/layout/pList1"/>
    <dgm:cxn modelId="{57AC7DA6-F7CC-4CA6-A96D-0AB503E4D86D}" type="presParOf" srcId="{5EBB7E24-27E7-4250-9BB0-9B824F225DDA}" destId="{4E1A720F-DE75-4A2E-A5C3-3051362F575B}" srcOrd="8" destOrd="0" presId="urn:microsoft.com/office/officeart/2005/8/layout/pList1"/>
    <dgm:cxn modelId="{D7CC913A-D21A-4C5B-B79C-69DBBFC9743C}" type="presParOf" srcId="{4E1A720F-DE75-4A2E-A5C3-3051362F575B}" destId="{730FFFD2-7BEB-46A8-A5A1-687F4E1960E9}" srcOrd="0" destOrd="0" presId="urn:microsoft.com/office/officeart/2005/8/layout/pList1"/>
    <dgm:cxn modelId="{BA4DF9F9-A9DC-4594-B523-B949B3FD2F6A}" type="presParOf" srcId="{4E1A720F-DE75-4A2E-A5C3-3051362F575B}" destId="{D17CE9B9-C574-4802-932B-496268753BF5}" srcOrd="1" destOrd="0" presId="urn:microsoft.com/office/officeart/2005/8/layout/pList1"/>
    <dgm:cxn modelId="{E81B7322-F95B-4478-850E-63380370CFD8}" type="presParOf" srcId="{5EBB7E24-27E7-4250-9BB0-9B824F225DDA}" destId="{712BE06C-50D0-471C-86B2-3DF6C7FCBF24}" srcOrd="9" destOrd="0" presId="urn:microsoft.com/office/officeart/2005/8/layout/pList1"/>
    <dgm:cxn modelId="{FEAB4350-4B33-40F2-8734-C541E8DD9F0C}" type="presParOf" srcId="{5EBB7E24-27E7-4250-9BB0-9B824F225DDA}" destId="{15CE2198-40B3-4EBD-BEA1-4CDDCEB7965C}" srcOrd="10" destOrd="0" presId="urn:microsoft.com/office/officeart/2005/8/layout/pList1"/>
    <dgm:cxn modelId="{7DCED3D9-0038-46C0-931D-20CABBD7EC35}" type="presParOf" srcId="{15CE2198-40B3-4EBD-BEA1-4CDDCEB7965C}" destId="{C9E76452-02B3-4167-90A9-4D0C9D9A765C}" srcOrd="0" destOrd="0" presId="urn:microsoft.com/office/officeart/2005/8/layout/pList1"/>
    <dgm:cxn modelId="{BC3C1BFA-3120-4377-BAAC-3E3C1E44F69B}" type="presParOf" srcId="{15CE2198-40B3-4EBD-BEA1-4CDDCEB7965C}" destId="{ACEB17A2-E4BD-4FD6-9006-E3C2903BE1CF}" srcOrd="1" destOrd="0" presId="urn:microsoft.com/office/officeart/2005/8/layout/pList1"/>
    <dgm:cxn modelId="{3513EEAA-4B92-49F2-BDA4-F6752A78E364}" type="presParOf" srcId="{5EBB7E24-27E7-4250-9BB0-9B824F225DDA}" destId="{CF1262E5-04CF-4C5B-9B86-2777B42A049D}" srcOrd="11" destOrd="0" presId="urn:microsoft.com/office/officeart/2005/8/layout/pList1"/>
    <dgm:cxn modelId="{B32383F2-332A-4299-AF1D-076F9B4EC6FE}" type="presParOf" srcId="{5EBB7E24-27E7-4250-9BB0-9B824F225DDA}" destId="{68CABB7D-8AFA-41A0-A976-083633D3921A}" srcOrd="12" destOrd="0" presId="urn:microsoft.com/office/officeart/2005/8/layout/pList1"/>
    <dgm:cxn modelId="{35FDAEDF-E23E-4A6B-8D2A-4AC68847A4A4}" type="presParOf" srcId="{68CABB7D-8AFA-41A0-A976-083633D3921A}" destId="{AAD52BB1-66C9-4038-8694-D95B44AED4A0}" srcOrd="0" destOrd="0" presId="urn:microsoft.com/office/officeart/2005/8/layout/pList1"/>
    <dgm:cxn modelId="{C6701150-B820-43B8-A25D-43E7C8A29472}" type="presParOf" srcId="{68CABB7D-8AFA-41A0-A976-083633D3921A}" destId="{C3220C47-BC8F-4B96-BD54-55916C58AC86}" srcOrd="1" destOrd="0" presId="urn:microsoft.com/office/officeart/2005/8/layout/pList1"/>
    <dgm:cxn modelId="{0FB5B2B1-A410-4F5C-8080-136AA9BD49B9}" type="presParOf" srcId="{5EBB7E24-27E7-4250-9BB0-9B824F225DDA}" destId="{CF67B49A-B708-4466-9302-62F31C90BD4D}" srcOrd="13" destOrd="0" presId="urn:microsoft.com/office/officeart/2005/8/layout/pList1"/>
    <dgm:cxn modelId="{8B96AB55-83AB-4327-B944-4BD5472AAEA5}" type="presParOf" srcId="{5EBB7E24-27E7-4250-9BB0-9B824F225DDA}" destId="{7AFA8357-90CC-4A19-8801-2A1C3FD7D8EA}" srcOrd="14" destOrd="0" presId="urn:microsoft.com/office/officeart/2005/8/layout/pList1"/>
    <dgm:cxn modelId="{9EB87DC5-A582-41B1-9749-D068766987F0}" type="presParOf" srcId="{7AFA8357-90CC-4A19-8801-2A1C3FD7D8EA}" destId="{FE3BCB51-82A5-4272-87F3-6E09BFC05920}" srcOrd="0" destOrd="0" presId="urn:microsoft.com/office/officeart/2005/8/layout/pList1"/>
    <dgm:cxn modelId="{CDF0387D-7ED8-4C69-9FD8-AC603B69B349}" type="presParOf" srcId="{7AFA8357-90CC-4A19-8801-2A1C3FD7D8EA}" destId="{7BD80D9E-2F77-4F90-810A-BDEFC7BFFE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17F6E-9BF2-492C-8BB2-47AF71A28C6C}">
      <dsp:nvSpPr>
        <dsp:cNvPr id="0" name=""/>
        <dsp:cNvSpPr/>
      </dsp:nvSpPr>
      <dsp:spPr>
        <a:xfrm rot="10800000">
          <a:off x="1858328" y="70424"/>
          <a:ext cx="6560288" cy="5810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Сопутствующие заболевания</a:t>
          </a:r>
        </a:p>
      </dsp:txBody>
      <dsp:txXfrm rot="10800000">
        <a:off x="2003599" y="70424"/>
        <a:ext cx="6415017" cy="581083"/>
      </dsp:txXfrm>
    </dsp:sp>
    <dsp:sp modelId="{1A1F4257-AA64-4F72-9B05-9C0210E270FB}">
      <dsp:nvSpPr>
        <dsp:cNvPr id="0" name=""/>
        <dsp:cNvSpPr/>
      </dsp:nvSpPr>
      <dsp:spPr>
        <a:xfrm>
          <a:off x="1446478" y="1934"/>
          <a:ext cx="823700" cy="718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0000" r="-5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B42608-D446-43D4-9F6A-5DCA59FDD4B2}">
      <dsp:nvSpPr>
        <dsp:cNvPr id="0" name=""/>
        <dsp:cNvSpPr/>
      </dsp:nvSpPr>
      <dsp:spPr>
        <a:xfrm rot="10800000">
          <a:off x="1818007" y="853001"/>
          <a:ext cx="6560288" cy="494409"/>
        </a:xfrm>
        <a:prstGeom prst="homePlat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нагрузка </a:t>
          </a:r>
        </a:p>
      </dsp:txBody>
      <dsp:txXfrm rot="10800000">
        <a:off x="1941609" y="853001"/>
        <a:ext cx="6436686" cy="494409"/>
      </dsp:txXfrm>
    </dsp:sp>
    <dsp:sp modelId="{9B4205AA-F552-4494-8B78-1F1F9C6CF1CB}">
      <dsp:nvSpPr>
        <dsp:cNvPr id="0" name=""/>
        <dsp:cNvSpPr/>
      </dsp:nvSpPr>
      <dsp:spPr>
        <a:xfrm>
          <a:off x="1477501" y="835448"/>
          <a:ext cx="662416" cy="5713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5EB72E-6370-4C59-AC96-38732AB41290}">
      <dsp:nvSpPr>
        <dsp:cNvPr id="0" name=""/>
        <dsp:cNvSpPr/>
      </dsp:nvSpPr>
      <dsp:spPr>
        <a:xfrm rot="10800000">
          <a:off x="1824966" y="1480415"/>
          <a:ext cx="6560288" cy="617340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Психоэмоциональное напряжение</a:t>
          </a:r>
        </a:p>
      </dsp:txBody>
      <dsp:txXfrm rot="10800000">
        <a:off x="1979301" y="1480415"/>
        <a:ext cx="6405953" cy="617340"/>
      </dsp:txXfrm>
    </dsp:sp>
    <dsp:sp modelId="{EB3ECBEA-9944-4C6E-95B6-167F7B463562}">
      <dsp:nvSpPr>
        <dsp:cNvPr id="0" name=""/>
        <dsp:cNvSpPr/>
      </dsp:nvSpPr>
      <dsp:spPr>
        <a:xfrm>
          <a:off x="1479840" y="1511999"/>
          <a:ext cx="690253" cy="55417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69EB6C-EED9-4979-9394-AC6667E75CD4}">
      <dsp:nvSpPr>
        <dsp:cNvPr id="0" name=""/>
        <dsp:cNvSpPr/>
      </dsp:nvSpPr>
      <dsp:spPr>
        <a:xfrm rot="10800000">
          <a:off x="1839752" y="2262897"/>
          <a:ext cx="6560288" cy="473420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      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 питания </a:t>
          </a:r>
        </a:p>
      </dsp:txBody>
      <dsp:txXfrm rot="10800000">
        <a:off x="1958107" y="2262897"/>
        <a:ext cx="6441933" cy="473420"/>
      </dsp:txXfrm>
    </dsp:sp>
    <dsp:sp modelId="{9DC98238-CB56-40C9-84B4-6F58EE77C817}">
      <dsp:nvSpPr>
        <dsp:cNvPr id="0" name=""/>
        <dsp:cNvSpPr/>
      </dsp:nvSpPr>
      <dsp:spPr>
        <a:xfrm>
          <a:off x="1465054" y="2192287"/>
          <a:ext cx="749397" cy="61463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D074E-9D63-4474-A977-D53B3C117581}">
      <dsp:nvSpPr>
        <dsp:cNvPr id="0" name=""/>
        <dsp:cNvSpPr/>
      </dsp:nvSpPr>
      <dsp:spPr>
        <a:xfrm rot="10800000">
          <a:off x="1848773" y="2961592"/>
          <a:ext cx="6560288" cy="566879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Курение</a:t>
          </a:r>
        </a:p>
      </dsp:txBody>
      <dsp:txXfrm rot="10800000">
        <a:off x="1990493" y="2961592"/>
        <a:ext cx="6418568" cy="566879"/>
      </dsp:txXfrm>
    </dsp:sp>
    <dsp:sp modelId="{B77256B4-9968-4D6B-BFBB-43D11268E0F2}">
      <dsp:nvSpPr>
        <dsp:cNvPr id="0" name=""/>
        <dsp:cNvSpPr/>
      </dsp:nvSpPr>
      <dsp:spPr>
        <a:xfrm>
          <a:off x="1456033" y="2901459"/>
          <a:ext cx="785480" cy="687146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4000" r="-3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01076F-29FF-4016-AF59-2681B9C15A6F}">
      <dsp:nvSpPr>
        <dsp:cNvPr id="0" name=""/>
        <dsp:cNvSpPr/>
      </dsp:nvSpPr>
      <dsp:spPr>
        <a:xfrm rot="10800000">
          <a:off x="1898017" y="3843250"/>
          <a:ext cx="6560288" cy="405361"/>
        </a:xfrm>
        <a:prstGeom prst="homePlat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</a:t>
          </a:r>
        </a:p>
      </dsp:txBody>
      <dsp:txXfrm rot="10800000">
        <a:off x="1999357" y="3843250"/>
        <a:ext cx="6458948" cy="405361"/>
      </dsp:txXfrm>
    </dsp:sp>
    <dsp:sp modelId="{952412B5-F12C-42DC-B8F7-0BB813524C6A}">
      <dsp:nvSpPr>
        <dsp:cNvPr id="0" name=""/>
        <dsp:cNvSpPr/>
      </dsp:nvSpPr>
      <dsp:spPr>
        <a:xfrm>
          <a:off x="1406789" y="3683138"/>
          <a:ext cx="982457" cy="7255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16000" b="-1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58CAF3-256E-4E4B-9853-5E3D42880123}">
      <dsp:nvSpPr>
        <dsp:cNvPr id="0" name=""/>
        <dsp:cNvSpPr/>
      </dsp:nvSpPr>
      <dsp:spPr>
        <a:xfrm rot="10800000">
          <a:off x="1856195" y="4615714"/>
          <a:ext cx="6560288" cy="411061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6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Возраст</a:t>
          </a:r>
        </a:p>
      </dsp:txBody>
      <dsp:txXfrm rot="10800000">
        <a:off x="1958960" y="4615714"/>
        <a:ext cx="6457523" cy="411061"/>
      </dsp:txXfrm>
    </dsp:sp>
    <dsp:sp modelId="{6FBE0F2F-5809-4362-AE68-436D3F2E052D}">
      <dsp:nvSpPr>
        <dsp:cNvPr id="0" name=""/>
        <dsp:cNvSpPr/>
      </dsp:nvSpPr>
      <dsp:spPr>
        <a:xfrm>
          <a:off x="1448611" y="4503256"/>
          <a:ext cx="815169" cy="635977"/>
        </a:xfrm>
        <a:prstGeom prst="ellipse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4000" r="-2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2A030-5E75-45D0-9958-A705F82BBAB2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F407-139D-453E-A929-4AD71E36E5A0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Общий анализ крови</a:t>
          </a:r>
        </a:p>
      </dsp:txBody>
      <dsp:txXfrm>
        <a:off x="1620" y="2671718"/>
        <a:ext cx="2570669" cy="953718"/>
      </dsp:txXfrm>
    </dsp:sp>
    <dsp:sp modelId="{EC7DF54A-34DD-4F66-A063-5C2208CDAE24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B56EF-3C7A-426A-9C36-7AEE3A5190B2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анализ крови</a:t>
          </a:r>
        </a:p>
      </dsp:txBody>
      <dsp:txXfrm>
        <a:off x="2829465" y="2671718"/>
        <a:ext cx="2570669" cy="953718"/>
      </dsp:txXfrm>
    </dsp:sp>
    <dsp:sp modelId="{0CF1B3EC-09C9-4A79-9140-E8CC7F0AD225}">
      <dsp:nvSpPr>
        <dsp:cNvPr id="0" name=""/>
        <dsp:cNvSpPr/>
      </dsp:nvSpPr>
      <dsp:spPr>
        <a:xfrm>
          <a:off x="5658543" y="936233"/>
          <a:ext cx="2570669" cy="1771191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D774D-907E-400F-88B9-EA9F28699E90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Биохимический анализ крови</a:t>
          </a:r>
        </a:p>
      </dsp:txBody>
      <dsp:txXfrm>
        <a:off x="5657309" y="2671718"/>
        <a:ext cx="2570669" cy="953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72A17-773D-431D-B17D-59BFFBF6C1F3}">
      <dsp:nvSpPr>
        <dsp:cNvPr id="0" name=""/>
        <dsp:cNvSpPr/>
      </dsp:nvSpPr>
      <dsp:spPr>
        <a:xfrm>
          <a:off x="1042768" y="1200"/>
          <a:ext cx="1919969" cy="132285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B23CC-5197-470B-8D18-B0FC4D7F29A7}">
      <dsp:nvSpPr>
        <dsp:cNvPr id="0" name=""/>
        <dsp:cNvSpPr/>
      </dsp:nvSpPr>
      <dsp:spPr>
        <a:xfrm>
          <a:off x="1042768" y="1324058"/>
          <a:ext cx="1919969" cy="71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ЭКГ в покое</a:t>
          </a:r>
        </a:p>
      </dsp:txBody>
      <dsp:txXfrm>
        <a:off x="1042768" y="1324058"/>
        <a:ext cx="1919969" cy="712308"/>
      </dsp:txXfrm>
    </dsp:sp>
    <dsp:sp modelId="{D2B71064-1546-4B32-879D-49D54678C570}">
      <dsp:nvSpPr>
        <dsp:cNvPr id="0" name=""/>
        <dsp:cNvSpPr/>
      </dsp:nvSpPr>
      <dsp:spPr>
        <a:xfrm>
          <a:off x="3154815" y="1200"/>
          <a:ext cx="1919969" cy="1322858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F5BC-038F-4F5E-A6CC-336A092AFD56}">
      <dsp:nvSpPr>
        <dsp:cNvPr id="0" name=""/>
        <dsp:cNvSpPr/>
      </dsp:nvSpPr>
      <dsp:spPr>
        <a:xfrm>
          <a:off x="3154815" y="1324058"/>
          <a:ext cx="1919969" cy="71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Велоэргометрическая проба</a:t>
          </a:r>
        </a:p>
      </dsp:txBody>
      <dsp:txXfrm>
        <a:off x="3154815" y="1324058"/>
        <a:ext cx="1919969" cy="712308"/>
      </dsp:txXfrm>
    </dsp:sp>
    <dsp:sp modelId="{EB498552-76B0-444F-BB97-38A1465B5867}">
      <dsp:nvSpPr>
        <dsp:cNvPr id="0" name=""/>
        <dsp:cNvSpPr/>
      </dsp:nvSpPr>
      <dsp:spPr>
        <a:xfrm>
          <a:off x="5266862" y="1200"/>
          <a:ext cx="1919969" cy="132285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0534-4959-460A-9C42-7E245562EDC4}">
      <dsp:nvSpPr>
        <dsp:cNvPr id="0" name=""/>
        <dsp:cNvSpPr/>
      </dsp:nvSpPr>
      <dsp:spPr>
        <a:xfrm>
          <a:off x="5266862" y="1324058"/>
          <a:ext cx="1919969" cy="71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Коронарная ангиография </a:t>
          </a:r>
        </a:p>
      </dsp:txBody>
      <dsp:txXfrm>
        <a:off x="5266862" y="1324058"/>
        <a:ext cx="1919969" cy="712308"/>
      </dsp:txXfrm>
    </dsp:sp>
    <dsp:sp modelId="{2E0AA2EC-B43D-47E8-A140-B16E2E097F72}">
      <dsp:nvSpPr>
        <dsp:cNvPr id="0" name=""/>
        <dsp:cNvSpPr/>
      </dsp:nvSpPr>
      <dsp:spPr>
        <a:xfrm>
          <a:off x="1523876" y="2358979"/>
          <a:ext cx="1919969" cy="1322858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F9E44-8586-4EBB-B3AB-2E67B132DF01}">
      <dsp:nvSpPr>
        <dsp:cNvPr id="0" name=""/>
        <dsp:cNvSpPr/>
      </dsp:nvSpPr>
      <dsp:spPr>
        <a:xfrm>
          <a:off x="1379293" y="3681838"/>
          <a:ext cx="2209135" cy="71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Эхокардиография</a:t>
          </a:r>
        </a:p>
      </dsp:txBody>
      <dsp:txXfrm>
        <a:off x="1379293" y="3681838"/>
        <a:ext cx="2209135" cy="712308"/>
      </dsp:txXfrm>
    </dsp:sp>
    <dsp:sp modelId="{C58C0749-2D7D-426A-90C0-4A60F46EEB64}">
      <dsp:nvSpPr>
        <dsp:cNvPr id="0" name=""/>
        <dsp:cNvSpPr/>
      </dsp:nvSpPr>
      <dsp:spPr>
        <a:xfrm>
          <a:off x="3780506" y="2228364"/>
          <a:ext cx="3069800" cy="1845321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3AC1C-5F35-4BD1-8663-58A84FB8EED1}">
      <dsp:nvSpPr>
        <dsp:cNvPr id="0" name=""/>
        <dsp:cNvSpPr/>
      </dsp:nvSpPr>
      <dsp:spPr>
        <a:xfrm>
          <a:off x="4355422" y="3812454"/>
          <a:ext cx="1919969" cy="71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Тест с 6 минутной ходьбой</a:t>
          </a:r>
        </a:p>
      </dsp:txBody>
      <dsp:txXfrm>
        <a:off x="4355422" y="3812454"/>
        <a:ext cx="1919969" cy="71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1CB0-56E1-46C7-BCAD-73EE8D590DB7}">
      <dsp:nvSpPr>
        <dsp:cNvPr id="0" name=""/>
        <dsp:cNvSpPr/>
      </dsp:nvSpPr>
      <dsp:spPr>
        <a:xfrm>
          <a:off x="487510" y="723607"/>
          <a:ext cx="1654521" cy="97971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5DA92-D2FA-4AF1-983E-BE3FF0C07FD7}">
      <dsp:nvSpPr>
        <dsp:cNvPr id="0" name=""/>
        <dsp:cNvSpPr/>
      </dsp:nvSpPr>
      <dsp:spPr>
        <a:xfrm>
          <a:off x="444747" y="1656263"/>
          <a:ext cx="1740047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Антиагреганты</a:t>
          </a:r>
        </a:p>
      </dsp:txBody>
      <dsp:txXfrm>
        <a:off x="444747" y="1656263"/>
        <a:ext cx="1740047" cy="476859"/>
      </dsp:txXfrm>
    </dsp:sp>
    <dsp:sp modelId="{65851B6C-BC4A-41D2-909D-0CE0368DAD3F}">
      <dsp:nvSpPr>
        <dsp:cNvPr id="0" name=""/>
        <dsp:cNvSpPr/>
      </dsp:nvSpPr>
      <dsp:spPr>
        <a:xfrm>
          <a:off x="2313382" y="719850"/>
          <a:ext cx="1560640" cy="99474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82376-C73E-4564-9121-FFA6EB7E9E42}">
      <dsp:nvSpPr>
        <dsp:cNvPr id="0" name=""/>
        <dsp:cNvSpPr/>
      </dsp:nvSpPr>
      <dsp:spPr>
        <a:xfrm>
          <a:off x="2451035" y="1660020"/>
          <a:ext cx="1285334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Статины</a:t>
          </a:r>
        </a:p>
      </dsp:txBody>
      <dsp:txXfrm>
        <a:off x="2451035" y="1660020"/>
        <a:ext cx="1285334" cy="476859"/>
      </dsp:txXfrm>
    </dsp:sp>
    <dsp:sp modelId="{16602BBB-5061-45BF-9B6D-C5E2D8388865}">
      <dsp:nvSpPr>
        <dsp:cNvPr id="0" name=""/>
        <dsp:cNvSpPr/>
      </dsp:nvSpPr>
      <dsp:spPr>
        <a:xfrm>
          <a:off x="4169080" y="677479"/>
          <a:ext cx="1626925" cy="116423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60000" b="-6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68D4-58FF-4E7B-A742-D2E4C1F59901}">
      <dsp:nvSpPr>
        <dsp:cNvPr id="0" name=""/>
        <dsp:cNvSpPr/>
      </dsp:nvSpPr>
      <dsp:spPr>
        <a:xfrm>
          <a:off x="4002610" y="1702392"/>
          <a:ext cx="1959865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Пролонгированные нитраты </a:t>
          </a:r>
        </a:p>
      </dsp:txBody>
      <dsp:txXfrm>
        <a:off x="4002610" y="1702392"/>
        <a:ext cx="1959865" cy="476859"/>
      </dsp:txXfrm>
    </dsp:sp>
    <dsp:sp modelId="{6A37E7D4-350A-4E26-9AA2-0398B1CF9F86}">
      <dsp:nvSpPr>
        <dsp:cNvPr id="0" name=""/>
        <dsp:cNvSpPr/>
      </dsp:nvSpPr>
      <dsp:spPr>
        <a:xfrm>
          <a:off x="6161069" y="637902"/>
          <a:ext cx="1553777" cy="1092346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B765-AD6E-4E32-8118-5BFCF7605D70}">
      <dsp:nvSpPr>
        <dsp:cNvPr id="0" name=""/>
        <dsp:cNvSpPr/>
      </dsp:nvSpPr>
      <dsp:spPr>
        <a:xfrm>
          <a:off x="6091064" y="1511779"/>
          <a:ext cx="1693788" cy="70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Бета-адреноблокаторы </a:t>
          </a:r>
        </a:p>
      </dsp:txBody>
      <dsp:txXfrm>
        <a:off x="6091064" y="1511779"/>
        <a:ext cx="1693788" cy="707048"/>
      </dsp:txXfrm>
    </dsp:sp>
    <dsp:sp modelId="{730FFFD2-7BEB-46A8-A5A1-687F4E1960E9}">
      <dsp:nvSpPr>
        <dsp:cNvPr id="0" name=""/>
        <dsp:cNvSpPr/>
      </dsp:nvSpPr>
      <dsp:spPr>
        <a:xfrm>
          <a:off x="42829" y="2415412"/>
          <a:ext cx="1617555" cy="969877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CE9B9-C574-4802-932B-496268753BF5}">
      <dsp:nvSpPr>
        <dsp:cNvPr id="0" name=""/>
        <dsp:cNvSpPr/>
      </dsp:nvSpPr>
      <dsp:spPr>
        <a:xfrm>
          <a:off x="5766" y="3343149"/>
          <a:ext cx="1691680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Антагонисты кальция </a:t>
          </a:r>
        </a:p>
      </dsp:txBody>
      <dsp:txXfrm>
        <a:off x="5766" y="3343149"/>
        <a:ext cx="1691680" cy="476859"/>
      </dsp:txXfrm>
    </dsp:sp>
    <dsp:sp modelId="{C9E76452-02B3-4167-90A9-4D0C9D9A765C}">
      <dsp:nvSpPr>
        <dsp:cNvPr id="0" name=""/>
        <dsp:cNvSpPr/>
      </dsp:nvSpPr>
      <dsp:spPr>
        <a:xfrm>
          <a:off x="1841876" y="2415412"/>
          <a:ext cx="1717657" cy="969877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B17A2-E4BD-4FD6-9006-E3C2903BE1CF}">
      <dsp:nvSpPr>
        <dsp:cNvPr id="0" name=""/>
        <dsp:cNvSpPr/>
      </dsp:nvSpPr>
      <dsp:spPr>
        <a:xfrm>
          <a:off x="1826034" y="3343149"/>
          <a:ext cx="1749340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корректоры </a:t>
          </a:r>
        </a:p>
      </dsp:txBody>
      <dsp:txXfrm>
        <a:off x="1826034" y="3343149"/>
        <a:ext cx="1749340" cy="476859"/>
      </dsp:txXfrm>
    </dsp:sp>
    <dsp:sp modelId="{AAD52BB1-66C9-4038-8694-D95B44AED4A0}">
      <dsp:nvSpPr>
        <dsp:cNvPr id="0" name=""/>
        <dsp:cNvSpPr/>
      </dsp:nvSpPr>
      <dsp:spPr>
        <a:xfrm>
          <a:off x="3953742" y="2397512"/>
          <a:ext cx="1678891" cy="1041478"/>
        </a:xfrm>
        <a:prstGeom prst="round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20C47-BC8F-4B96-BD54-55916C58AC86}">
      <dsp:nvSpPr>
        <dsp:cNvPr id="0" name=""/>
        <dsp:cNvSpPr/>
      </dsp:nvSpPr>
      <dsp:spPr>
        <a:xfrm>
          <a:off x="3703963" y="3361049"/>
          <a:ext cx="2178449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Аортокоронарное шунтирование</a:t>
          </a:r>
        </a:p>
      </dsp:txBody>
      <dsp:txXfrm>
        <a:off x="3703963" y="3361049"/>
        <a:ext cx="2178449" cy="476859"/>
      </dsp:txXfrm>
    </dsp:sp>
    <dsp:sp modelId="{FE3BCB51-82A5-4272-87F3-6E09BFC05920}">
      <dsp:nvSpPr>
        <dsp:cNvPr id="0" name=""/>
        <dsp:cNvSpPr/>
      </dsp:nvSpPr>
      <dsp:spPr>
        <a:xfrm>
          <a:off x="6225818" y="2347361"/>
          <a:ext cx="1783196" cy="1242083"/>
        </a:xfrm>
        <a:prstGeom prst="round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0D9E-2F77-4F90-810A-BDEFC7BFFE9E}">
      <dsp:nvSpPr>
        <dsp:cNvPr id="0" name=""/>
        <dsp:cNvSpPr/>
      </dsp:nvSpPr>
      <dsp:spPr>
        <a:xfrm>
          <a:off x="6011000" y="3411201"/>
          <a:ext cx="2212832" cy="47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стентирование коронарных артерий</a:t>
          </a:r>
        </a:p>
      </dsp:txBody>
      <dsp:txXfrm>
        <a:off x="6011000" y="3411201"/>
        <a:ext cx="2212832" cy="47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86195-0FE0-43B7-8E0B-A2C2E557F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DC003-06DB-43DD-84B9-4C968BD66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AF414-E9A8-4E57-B48B-3B3CF4FA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263E8-6342-4FB9-A1A5-C9841826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30B8C-85FD-49D1-B479-1F8F7EE7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7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581E-6F08-45EE-976D-BA5FCBED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2EC19D-EABA-4534-925E-E57253D20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DB2C5-16B3-4EB8-83F5-3F3AE9E2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AF767-6E2F-4FD0-BA64-8F1BB6E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88A62-4BB0-4C68-A5B7-6E214C2B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8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A7BAE-02E0-49C1-AA70-55B156B70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26EBA-2AD1-4144-81DA-2370D028A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88FF5-4239-44F9-9C72-82BEDBC1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9C943-4AD7-4E8B-8D3F-C23B1F68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0B487-3424-4577-B2F2-5F88AC5F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5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0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0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4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BB815-7A96-4E07-A9B9-A5523AD7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907BB-166C-4D19-BDE8-179BEBBB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46DE4-BF2C-492D-8E96-752C1BEA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54A9B-19B9-424E-B0A1-E658C4C8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4C8EB-8BB3-4933-A2AB-24372010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30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0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7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7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0992B-12B5-4D5D-97DF-88FC10B4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A43DF8-668B-4490-82E9-B888781F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9621D-886D-4558-A125-761AB98C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16803-E9F9-47B4-8FEA-8917414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36111-64A8-4476-9F98-36D20F9F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DD50D-456E-4529-8D08-ABEE4F91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B6F1-0314-4EDB-8B55-EE37AEFF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B8846-D1AD-4C6C-94B9-2B78C64E9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19944-11C5-464C-92C1-348A7AA7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79C1D-99BE-485E-9624-8993B8FC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2F265-5016-4214-A82E-FF39B8CF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9C2-E51D-472C-9C72-012EB9A4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1E0BB-C424-4F6E-A5F1-BD82487F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5D608-FDCC-4FE9-9598-A93023C0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ECFA8-46D6-4BFD-BECA-781ED5ABE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CDDC19-BA28-4B72-9EF4-86E5978D0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1DF946-1CE7-4A05-A083-BFD31BF6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C52CDA-3FE6-4DFC-A1D1-1702C3A6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A01F25-E126-402B-A877-E4BCB03B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7CB9-D4E2-4225-99F0-79EC62D3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606BCB-A4BB-45A8-8ABE-8A0A32F7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C4CA4A-1A96-4297-B038-071B153C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17CAB9-AB15-43CE-9A29-786312C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1836A8-0BA7-44EB-9AD7-E7B0D18A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FCC54-3F77-4F4E-B0FB-2897F668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82DA4-CC03-4F97-9432-E609E3B2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8409C-CF87-4B1B-9BB0-FC23BCDD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4012D-D440-4752-AFAD-2E77340C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BD5D8-A787-43AA-9475-1E8D1E702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A1F289-7394-4082-ACA3-D286150D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9ACDA-2D4C-4969-9F92-BEDF613C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E0D-B883-4E72-A353-AF9685EF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A5AF8-F46F-4D67-9F73-ADF0DC6F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3A1360-19EF-4871-941C-D893D454F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4ECB63-CBB4-4AA2-923E-926D1E6BE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23DDC-3FD2-4699-84C7-708C5F06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44EBD-F20C-4A7B-A9C0-3387254E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C4FD11-E878-42A0-B639-40F93F5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91611-76DD-41B5-B793-7AA0BA19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D6678-1420-4F0A-967A-AC5657147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0011A-BB69-4ECD-B149-8FC6A024E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5A91-F2FE-4596-B187-C20978B8B48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96C96-C3DA-4DD5-A15E-CC468932C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5D12-DCB6-4C46-8FD0-E4A045AB5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C1C2-B41C-460F-B1D0-EA16647D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1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при ИБС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62C16E-4316-4696-A0B0-D1EE39E2007A}"/>
              </a:ext>
            </a:extLst>
          </p:cNvPr>
          <p:cNvSpPr/>
          <p:nvPr/>
        </p:nvSpPr>
        <p:spPr>
          <a:xfrm>
            <a:off x="539552" y="581062"/>
            <a:ext cx="8404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	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7F2FD-F577-4078-B1F5-F28A09B7286D}"/>
              </a:ext>
            </a:extLst>
          </p:cNvPr>
          <p:cNvSpPr/>
          <p:nvPr/>
        </p:nvSpPr>
        <p:spPr>
          <a:xfrm>
            <a:off x="714348" y="45138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Труфанова А.Ю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Обухова Т.В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2CA9-102D-4CAB-962B-93B608CC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лечения при ИБС: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и малоинвазивное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B0E896-FA91-489D-BC7F-0F9F37A09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099576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C5F0684-1F5B-4949-8173-C92DEDB99409}"/>
              </a:ext>
            </a:extLst>
          </p:cNvPr>
          <p:cNvCxnSpPr/>
          <p:nvPr/>
        </p:nvCxnSpPr>
        <p:spPr>
          <a:xfrm flipH="1">
            <a:off x="1691680" y="1417638"/>
            <a:ext cx="288032" cy="643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F3851FD-F033-44D8-80BD-551CA5251129}"/>
              </a:ext>
            </a:extLst>
          </p:cNvPr>
          <p:cNvCxnSpPr/>
          <p:nvPr/>
        </p:nvCxnSpPr>
        <p:spPr>
          <a:xfrm flipH="1">
            <a:off x="3161177" y="1417638"/>
            <a:ext cx="288032" cy="643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D335377-884C-4740-9A70-799DC081F369}"/>
              </a:ext>
            </a:extLst>
          </p:cNvPr>
          <p:cNvCxnSpPr>
            <a:cxnSpLocks/>
          </p:cNvCxnSpPr>
          <p:nvPr/>
        </p:nvCxnSpPr>
        <p:spPr>
          <a:xfrm>
            <a:off x="4136071" y="1447664"/>
            <a:ext cx="495672" cy="62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89016B3-F1D5-4237-8DEF-C4149E1788C2}"/>
              </a:ext>
            </a:extLst>
          </p:cNvPr>
          <p:cNvCxnSpPr>
            <a:cxnSpLocks/>
          </p:cNvCxnSpPr>
          <p:nvPr/>
        </p:nvCxnSpPr>
        <p:spPr>
          <a:xfrm flipH="1">
            <a:off x="2339752" y="1235187"/>
            <a:ext cx="477994" cy="2769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31B6604-3E3A-4CDD-AB76-A91C048A95E3}"/>
              </a:ext>
            </a:extLst>
          </p:cNvPr>
          <p:cNvCxnSpPr>
            <a:cxnSpLocks/>
          </p:cNvCxnSpPr>
          <p:nvPr/>
        </p:nvCxnSpPr>
        <p:spPr>
          <a:xfrm flipH="1">
            <a:off x="3689889" y="1417638"/>
            <a:ext cx="118214" cy="2587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D3132DE-17F3-4E49-830F-0E4A413809BF}"/>
              </a:ext>
            </a:extLst>
          </p:cNvPr>
          <p:cNvCxnSpPr>
            <a:cxnSpLocks/>
          </p:cNvCxnSpPr>
          <p:nvPr/>
        </p:nvCxnSpPr>
        <p:spPr>
          <a:xfrm>
            <a:off x="4527923" y="1427447"/>
            <a:ext cx="2492349" cy="759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F6E3C0-A1E6-4C3C-8632-0E040A488A7D}"/>
              </a:ext>
            </a:extLst>
          </p:cNvPr>
          <p:cNvCxnSpPr>
            <a:cxnSpLocks/>
          </p:cNvCxnSpPr>
          <p:nvPr/>
        </p:nvCxnSpPr>
        <p:spPr>
          <a:xfrm flipH="1">
            <a:off x="6084168" y="1417638"/>
            <a:ext cx="1009536" cy="2587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3387AB1-754B-4860-8489-5329DB73C37E}"/>
              </a:ext>
            </a:extLst>
          </p:cNvPr>
          <p:cNvCxnSpPr>
            <a:cxnSpLocks/>
          </p:cNvCxnSpPr>
          <p:nvPr/>
        </p:nvCxnSpPr>
        <p:spPr>
          <a:xfrm>
            <a:off x="5747319" y="1317520"/>
            <a:ext cx="1272953" cy="2826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063B9-D302-4140-A439-8DB358E8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B07-72B8-47EB-83EB-1F18209C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— установление критериев возможности реабилитации больных и принятие решения о их тренировке. Для оценки индивидуального состояния больных необходимо определить исходный уровень их физической активности на фоне продолжающейся медикаментозной терапии. При этом целесообразно изучение энергозатрат пациентов в метаболических единицах (МЕТ) во время выполнения ими бытовых нагрузок в стационаре при отсутствии ангинозных болей.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— испытательный, охватывает начальный период тренировки. Его выделение принципиально важно в связи с возможным возвратом ряда больных к состоянию нестабильности. Контроль за адекватностью тренирующей нагрузки следует осуществлять по характеристике болевого синдрома, появлению признаков ишемии на ЭКГ, в том числе при ее мониторировании, показателям активности кардиоспецифических ферментов крови.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9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EC04D-C7CF-4D6E-9983-12DF17DF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623F6-C4F0-44EE-A76C-4291F1B4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физической реабилитации больных, у которых достигнута стабилизация ИБС, состоит в продолжении тренировок по программе соответствующего функционального класса стабильной стенокардии.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ABCC42-99DC-492B-9AE4-CCD9817F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72794"/>
            <a:ext cx="4572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5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80A2-60CC-443C-9917-3F271FE5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санаторного лечения ишемической болезни сердца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2CC1A-8116-4146-8E5D-90DBF9D5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курортного лечения ИБС направлены на устранение нарушений сердечной проводимости и ритма. Пациентам назначают процедуры с углекислым газом (общие и четырехкамерные ванны на основе воды или пара) с разной концентрацией газа и пара. С целью купирования ишемического синдрома применяется оксигенотерапия, она может быть рекомендована всем пациентам со стенокардией, применяется также интервальная оксигенотерапия (по 30 минут в течение всего курса, 15-20 процедур). Импульсная электротерапия – это метод, который назначаются пациентам с целью коррекции нарушений нейрогуморальной регуляции сердечной деятельности. С этой же целью назначается массаж и акупунктура.</a:t>
            </a:r>
          </a:p>
        </p:txBody>
      </p:sp>
    </p:spTree>
    <p:extLst>
      <p:ext uri="{BB962C8B-B14F-4D97-AF65-F5344CB8AC3E}">
        <p14:creationId xmlns:p14="http://schemas.microsoft.com/office/powerpoint/2010/main" val="266360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611E17-0F76-4E7B-83EA-D5F1E1F4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77" y="3944888"/>
            <a:ext cx="3204423" cy="29131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21CA77-23A9-4978-BE15-9D272451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антитромботические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методики, такие как низкочастотная магнитотерапия,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транскутанное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лазерное облучение крови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йодобромные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ванны. С целью коррекции метаболизма миокарда применяются такие антисклеротические методики, как аэротерапия, гелиотерапия и талассотерапия. Характер и режим упражнений подбираются для пациентов индивидуально. Хочется отметить, что средства и методики проведения ЛФК очень отличаются от санатория к санаторию, всё зависит и от оснащенности, и от опыта инструктора.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Красноярском крае находятся много хороших санаториев, с целью реабилитации ИБС: «Красноярское Загорье», «Курорт озеро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«Енисей»,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0605F-D38C-400A-90C4-3E204375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ИБС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D068D-7725-44D0-9C54-3555AC30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образа жизни, регулирование режима труда и отдыха, устранение физических и психоэмоциональных перегрузок, отказ от курения и диета - все это важные компоненты плана лечения любого пациента со стенокардией. Пренебрегать общими мерами и полагаться только на антиангинальные препараты - серьезная ошибка.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важные общие меры должны включать назначение диеты №10, направленной на ограничение соли и жидкости. Если у пациента избыточный вес, максимальное поглощение кислорода при любом уровне физической нагрузки будет выше, чем у человека с нормальным весом, что приведет к снижению физической работоспособности.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97542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4285C0-D03A-4998-9B9F-9986000FE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59735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при стенокардии сердца включает продукты: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1.каши (пшеница, гречка, пшено, овсянка, ячневая);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2.сухофрукты (курага, изюм, чернослив);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3.свежие или запеченные фрукты и овощи;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4.растительные масла; рыбу, морскую капусту;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5.диетические виды мяса (дичь, курятина, индейка);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6.молочные продукты со сниженным процентом жирности;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7.мёд.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Запрещенные продукты: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предотвратить прогрессирование болезни, необходимо решительно отказаться от вредной, нездоровой пищи и начать кушать рационально. Перечень табуированных продуктов включает: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1.жирное мясо (свинину, утятину, гусятину);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2.копченые мясные изделия и сыры;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3.жирные молокопродукты (сливки, масло);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4.быстро усваиваемые углеводы (сладкие пирожные, мороженое, конфеты, шоколад, торты, газированные напитки);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5.крепкий чай, кофе, энергетические напитки.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Ограничено используйте  поваренную соль, ½ чайной ложки в день в готовые блюда. Готовьте все блюда без соли. Продукты повышенной солености: сыры, колбасы, соленая рыба и т.д. противопоказаны.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Количество жидкости ограничьте до 1,5 л в день. Необходим 4-5 разовый прием пищи, небольшими порциями. Последний прием пищи должен быть  легким  не позднее, чем за 2 часа до сна. Перекусывайте  фруктами или фруктовым соком, молоком, кефиром.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9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6EBE-3E63-4685-B5F6-72B8569A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 необходимо тщательно, но осторожно объяснить, почему возникают приступы стенокардии и как их предотвратить, дать рекомендации как правильно выполнять физические нагрузки. Следует исключить психоэмоциональное напряжение, ограничится потреблением соли,  привычку к алкоголю и курению, так как эти причины являются ведущими в развитии ИБС. Избыточный вес способствует ухудшению здоровья, поэтому углеводные продукты, которые быстро преобразуются в жировые волокна, должны быть строго ограничены.</a:t>
            </a:r>
          </a:p>
        </p:txBody>
      </p:sp>
    </p:spTree>
    <p:extLst>
      <p:ext uri="{BB962C8B-B14F-4D97-AF65-F5344CB8AC3E}">
        <p14:creationId xmlns:p14="http://schemas.microsoft.com/office/powerpoint/2010/main" val="233302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31" y="1825625"/>
            <a:ext cx="3058937" cy="4351338"/>
          </a:xfrm>
        </p:spPr>
      </p:pic>
    </p:spTree>
    <p:extLst>
      <p:ext uri="{BB962C8B-B14F-4D97-AF65-F5344CB8AC3E}">
        <p14:creationId xmlns:p14="http://schemas.microsoft.com/office/powerpoint/2010/main" val="117928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3B795-D4CE-4B71-BE46-3F529E25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284984"/>
            <a:ext cx="5328592" cy="33747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40C5F-45EA-44DA-9F16-5161B84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C16C0-0F34-4FEE-93DD-D353E6DF1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 - хроническое заболевание, в основе которого поражение миокарда из-за недостаточности его кровоснабжения в результате патологических процессов происходящих в коронарных артериях.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7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72408-B2C2-4785-B1EC-E3C06AA5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ИБС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FE48A6-9A5D-4EF3-9BB6-C7080A51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Атеросклероз коронарных артерий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Врожденные патологии артерий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Стеноз коронарных артерий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Повышенный уровень липидов в крови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Превышение нормы аминокислот, отвечающих за метаболизм</a:t>
            </a:r>
          </a:p>
        </p:txBody>
      </p:sp>
    </p:spTree>
    <p:extLst>
      <p:ext uri="{BB962C8B-B14F-4D97-AF65-F5344CB8AC3E}">
        <p14:creationId xmlns:p14="http://schemas.microsoft.com/office/powerpoint/2010/main" val="122691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14C91-FE33-4CA7-8024-56FF8537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00" y="751592"/>
            <a:ext cx="7816399" cy="53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92FDC-1000-4CD5-A2F5-0FC45019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149" y="1690689"/>
            <a:ext cx="4647851" cy="33224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FF01-04E2-4B03-9D88-5385A862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</a:rPr>
              <a:t>ФОРМЫ ИБС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8BFAF-4787-4837-AF5B-9535EF7A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</a:rPr>
              <a:t>Внезапная сердечная смерть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Безболевая ишемия миокарда 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Стенокардия 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Инфаркт миокарда 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Сердечная недостаточность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Постинфарктный кардиосклероз 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Аритмия</a:t>
            </a:r>
          </a:p>
        </p:txBody>
      </p:sp>
    </p:spTree>
    <p:extLst>
      <p:ext uri="{BB962C8B-B14F-4D97-AF65-F5344CB8AC3E}">
        <p14:creationId xmlns:p14="http://schemas.microsoft.com/office/powerpoint/2010/main" val="19297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1">
            <a:extLst>
              <a:ext uri="{FF2B5EF4-FFF2-40B4-BE49-F238E27FC236}">
                <a16:creationId xmlns:a16="http://schemas.microsoft.com/office/drawing/2014/main" id="{FDDD2172-BB94-4DC5-81E4-DAECC11C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417936"/>
            <a:ext cx="2304868" cy="32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0A9F2-01E8-4EE0-B731-5813C4E2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ИБС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29B99-3147-4552-8715-C2C081B0B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грудной клетке (сжимающая, давящая, жгучая)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приступообразная, интенсивная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локализации - боль загрудинная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иррадиирует (в левое плечо, левую руку, в область шеи, нижнюю челюсть и зубы)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колебание артериального давления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C071B-6252-435C-A153-EF744471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4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5BCBC-AB8C-42A9-A818-9A5809BD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ИБС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FCA8B6-CCA5-40D6-8542-122746FEA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6290"/>
              </p:ext>
            </p:extLst>
          </p:nvPr>
        </p:nvGraphicFramePr>
        <p:xfrm>
          <a:off x="-828600" y="1442194"/>
          <a:ext cx="986509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79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2AE62-75EF-476B-BE9D-C4E500F7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Методы диагностики ИБС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AB13009-332F-49EC-94FB-368A3A4E1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574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90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125F-8056-494C-B5AD-0DB5D56A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методы: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28EA173-CA9B-45D1-915B-154320F9E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5346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6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976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Профилактика при ИБС</vt:lpstr>
      <vt:lpstr>ОПРЕДЕЛЕНИЕ </vt:lpstr>
      <vt:lpstr>ПРИЧИНЫ ИБС</vt:lpstr>
      <vt:lpstr>Презентация PowerPoint</vt:lpstr>
      <vt:lpstr>ФОРМЫ ИБС</vt:lpstr>
      <vt:lpstr>КЛИНИКА ИБС</vt:lpstr>
      <vt:lpstr>Факторы риска ИБС</vt:lpstr>
      <vt:lpstr>Методы диагностики ИБС</vt:lpstr>
      <vt:lpstr>Инструментальные методы: </vt:lpstr>
      <vt:lpstr>Основные принципы лечения при ИБС: Медикаментозное и малоинвазивное</vt:lpstr>
      <vt:lpstr>РЕАБИЛИТАЦИЯ</vt:lpstr>
      <vt:lpstr>Презентация PowerPoint</vt:lpstr>
      <vt:lpstr>Методы санаторного лечения ишемической болезни сердца</vt:lpstr>
      <vt:lpstr>Презентация PowerPoint</vt:lpstr>
      <vt:lpstr>ПРОФИЛАКТИКА ИБС</vt:lpstr>
      <vt:lpstr>Презентация PowerPoint</vt:lpstr>
      <vt:lpstr>Презентация PowerPoint</vt:lpstr>
      <vt:lpstr>     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</dc:creator>
  <cp:lastModifiedBy>Admin</cp:lastModifiedBy>
  <cp:revision>41</cp:revision>
  <dcterms:created xsi:type="dcterms:W3CDTF">2012-06-02T04:58:50Z</dcterms:created>
  <dcterms:modified xsi:type="dcterms:W3CDTF">2022-10-14T10:37:11Z</dcterms:modified>
</cp:coreProperties>
</file>